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6.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7.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8.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9.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charts/chart5.xml" ContentType="application/vnd.openxmlformats-officedocument.drawingml.chart+xml"/>
  <Override PartName="/ppt/charts/chart6.xml" ContentType="application/vnd.openxmlformats-officedocument.drawingml.chart+xml"/>
  <Override PartName="/ppt/theme/themeOverride1.xml" ContentType="application/vnd.openxmlformats-officedocument.themeOverride+xml"/>
  <Override PartName="/ppt/charts/chart7.xml" ContentType="application/vnd.openxmlformats-officedocument.drawingml.chart+xml"/>
  <Override PartName="/ppt/theme/themeOverride2.xml" ContentType="application/vnd.openxmlformats-officedocument.themeOverr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64" r:id="rId3"/>
    <p:sldMasterId id="2147483668" r:id="rId4"/>
    <p:sldMasterId id="2147483672" r:id="rId5"/>
    <p:sldMasterId id="2147483676" r:id="rId6"/>
    <p:sldMasterId id="2147483680" r:id="rId7"/>
    <p:sldMasterId id="2147483684" r:id="rId8"/>
    <p:sldMasterId id="2147483688" r:id="rId9"/>
    <p:sldMasterId id="2147483692" r:id="rId10"/>
  </p:sldMasterIdLst>
  <p:notesMasterIdLst>
    <p:notesMasterId r:id="rId38"/>
  </p:notesMasterIdLst>
  <p:sldIdLst>
    <p:sldId id="294" r:id="rId11"/>
    <p:sldId id="295" r:id="rId12"/>
    <p:sldId id="300" r:id="rId13"/>
    <p:sldId id="326" r:id="rId14"/>
    <p:sldId id="299" r:id="rId15"/>
    <p:sldId id="332" r:id="rId16"/>
    <p:sldId id="335" r:id="rId17"/>
    <p:sldId id="333" r:id="rId18"/>
    <p:sldId id="334" r:id="rId19"/>
    <p:sldId id="328" r:id="rId20"/>
    <p:sldId id="336" r:id="rId21"/>
    <p:sldId id="337" r:id="rId22"/>
    <p:sldId id="331" r:id="rId23"/>
    <p:sldId id="338" r:id="rId24"/>
    <p:sldId id="339" r:id="rId25"/>
    <p:sldId id="329" r:id="rId26"/>
    <p:sldId id="342" r:id="rId27"/>
    <p:sldId id="340" r:id="rId28"/>
    <p:sldId id="341" r:id="rId29"/>
    <p:sldId id="343" r:id="rId30"/>
    <p:sldId id="330" r:id="rId31"/>
    <p:sldId id="345" r:id="rId32"/>
    <p:sldId id="346" r:id="rId33"/>
    <p:sldId id="347" r:id="rId34"/>
    <p:sldId id="348" r:id="rId35"/>
    <p:sldId id="327" r:id="rId36"/>
    <p:sldId id="297" r:id="rId37"/>
  </p:sldIdLst>
  <p:sldSz cx="12190413" cy="6859588"/>
  <p:notesSz cx="6858000" cy="9144000"/>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68A1"/>
    <a:srgbClr val="B95F95"/>
    <a:srgbClr val="4DCEB8"/>
    <a:srgbClr val="F79E5A"/>
    <a:srgbClr val="018989"/>
    <a:srgbClr val="F04E3F"/>
    <a:srgbClr val="F6F6F6"/>
    <a:srgbClr val="CDCDCD"/>
    <a:srgbClr val="E94E60"/>
    <a:srgbClr val="27C5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223" autoAdjust="0"/>
    <p:restoredTop sz="97926" autoAdjust="0"/>
  </p:normalViewPr>
  <p:slideViewPr>
    <p:cSldViewPr snapToGrid="0" showGuides="1">
      <p:cViewPr varScale="1">
        <p:scale>
          <a:sx n="81" d="100"/>
          <a:sy n="81" d="100"/>
        </p:scale>
        <p:origin x="254" y="67"/>
      </p:cViewPr>
      <p:guideLst>
        <p:guide orient="horz" pos="2161"/>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tags" Target="tags/tag1.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___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___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___5.xlsx"/></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___6.xlsx"/><Relationship Id="rId1" Type="http://schemas.openxmlformats.org/officeDocument/2006/relationships/themeOverride" Target="../theme/themeOverride1.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___7.xlsx"/><Relationship Id="rId1"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Series 1</c:v>
                </c:pt>
              </c:strCache>
            </c:strRef>
          </c:tx>
          <c:dPt>
            <c:idx val="0"/>
            <c:bubble3D val="0"/>
            <c:spPr>
              <a:solidFill>
                <a:srgbClr val="3B68A1"/>
              </a:solidFill>
              <a:ln>
                <a:noFill/>
              </a:ln>
              <a:effectLst>
                <a:outerShdw blurRad="40000" dist="23000" dir="5400000" rotWithShape="0">
                  <a:schemeClr val="dk1">
                    <a:alpha val="35000"/>
                  </a:schemeClr>
                </a:outerShdw>
              </a:effectLst>
            </c:spPr>
          </c:dPt>
          <c:dPt>
            <c:idx val="1"/>
            <c:bubble3D val="0"/>
            <c:spPr>
              <a:solidFill>
                <a:srgbClr val="F3F3F3"/>
              </a:solidFill>
              <a:ln>
                <a:noFill/>
              </a:ln>
              <a:effectLst>
                <a:outerShdw blurRad="40000" dist="23000" dir="5400000" rotWithShape="0">
                  <a:schemeClr val="dk1">
                    <a:alpha val="35000"/>
                  </a:schemeClr>
                </a:outerShdw>
              </a:effectLst>
            </c:spPr>
          </c:dPt>
          <c:dPt>
            <c:idx val="2"/>
            <c:bubble3D val="0"/>
            <c:spPr>
              <a:solidFill>
                <a:schemeClr val="accent5"/>
              </a:solidFill>
              <a:ln>
                <a:noFill/>
              </a:ln>
              <a:effectLst>
                <a:outerShdw blurRad="40000" dist="23000" dir="5400000" rotWithShape="0">
                  <a:schemeClr val="dk1">
                    <a:alpha val="35000"/>
                  </a:schemeClr>
                </a:outerShdw>
              </a:effectLst>
            </c:spPr>
          </c:dPt>
          <c:dPt>
            <c:idx val="3"/>
            <c:bubble3D val="0"/>
            <c:spPr>
              <a:solidFill>
                <a:schemeClr val="accent1"/>
              </a:solidFill>
              <a:ln>
                <a:noFill/>
              </a:ln>
              <a:effectLst>
                <a:outerShdw blurRad="40000" dist="23000" dir="5400000" rotWithShape="0">
                  <a:schemeClr val="dk1">
                    <a:alpha val="35000"/>
                  </a:schemeClr>
                </a:outerShdw>
              </a:effectLst>
            </c:spPr>
          </c:dPt>
          <c:cat>
            <c:strRef>
              <c:f>Sheet1!$A$2:$A$5</c:f>
              <c:strCache>
                <c:ptCount val="4"/>
                <c:pt idx="0">
                  <c:v>Category 1</c:v>
                </c:pt>
                <c:pt idx="2">
                  <c:v>Category 3</c:v>
                </c:pt>
                <c:pt idx="3">
                  <c:v>Category 4</c:v>
                </c:pt>
              </c:strCache>
            </c:strRef>
          </c:cat>
          <c:val>
            <c:numRef>
              <c:f>Sheet1!$B$2:$B$5</c:f>
              <c:numCache>
                <c:formatCode>General</c:formatCode>
                <c:ptCount val="4"/>
                <c:pt idx="0">
                  <c:v>8</c:v>
                </c:pt>
                <c:pt idx="1">
                  <c:v>2</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zero"/>
    <c:showDLblsOverMax val="0"/>
  </c:chart>
  <c:spPr>
    <a:noFill/>
    <a:ln>
      <a:noFill/>
    </a:ln>
    <a:effectLst/>
  </c:spPr>
  <c:txPr>
    <a:bodyPr rot="0" spcFirstLastPara="0" vertOverflow="ellipsis" horzOverflow="overflow" vert="horz" wrap="square" anchor="ctr" anchorCtr="1"/>
    <a:lstStyle/>
    <a:p>
      <a:pPr>
        <a:defRPr lang="zh-CN" sz="1800"/>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Series 1</c:v>
                </c:pt>
              </c:strCache>
            </c:strRef>
          </c:tx>
          <c:dPt>
            <c:idx val="0"/>
            <c:bubble3D val="0"/>
            <c:spPr>
              <a:solidFill>
                <a:srgbClr val="F79E5A"/>
              </a:solidFill>
              <a:ln>
                <a:noFill/>
              </a:ln>
              <a:effectLst>
                <a:outerShdw blurRad="40000" dist="23000" dir="5400000" rotWithShape="0">
                  <a:schemeClr val="dk1">
                    <a:alpha val="35000"/>
                  </a:schemeClr>
                </a:outerShdw>
              </a:effectLst>
            </c:spPr>
          </c:dPt>
          <c:dPt>
            <c:idx val="1"/>
            <c:bubble3D val="0"/>
            <c:spPr>
              <a:solidFill>
                <a:srgbClr val="F3F3F3"/>
              </a:solidFill>
              <a:ln>
                <a:noFill/>
              </a:ln>
              <a:effectLst>
                <a:outerShdw blurRad="40000" dist="23000" dir="5400000" rotWithShape="0">
                  <a:schemeClr val="dk1">
                    <a:alpha val="35000"/>
                  </a:schemeClr>
                </a:outerShdw>
              </a:effectLst>
            </c:spPr>
          </c:dPt>
          <c:dPt>
            <c:idx val="2"/>
            <c:bubble3D val="0"/>
            <c:spPr>
              <a:solidFill>
                <a:schemeClr val="accent5"/>
              </a:solidFill>
              <a:ln>
                <a:noFill/>
              </a:ln>
              <a:effectLst>
                <a:outerShdw blurRad="40000" dist="23000" dir="5400000" rotWithShape="0">
                  <a:schemeClr val="dk1">
                    <a:alpha val="35000"/>
                  </a:schemeClr>
                </a:outerShdw>
              </a:effectLst>
            </c:spPr>
          </c:dPt>
          <c:dPt>
            <c:idx val="3"/>
            <c:bubble3D val="0"/>
            <c:spPr>
              <a:solidFill>
                <a:schemeClr val="accent1"/>
              </a:solidFill>
              <a:ln>
                <a:noFill/>
              </a:ln>
              <a:effectLst>
                <a:outerShdw blurRad="40000" dist="23000" dir="5400000" rotWithShape="0">
                  <a:schemeClr val="dk1">
                    <a:alpha val="35000"/>
                  </a:schemeClr>
                </a:outerShdw>
              </a:effectLst>
            </c:spPr>
          </c:dPt>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c:v>
                </c:pt>
                <c:pt idx="1">
                  <c:v>6</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zero"/>
    <c:showDLblsOverMax val="0"/>
  </c:chart>
  <c:spPr>
    <a:noFill/>
    <a:ln>
      <a:noFill/>
    </a:ln>
    <a:effectLst/>
  </c:spPr>
  <c:txPr>
    <a:bodyPr rot="0" spcFirstLastPara="0" vertOverflow="ellipsis" horzOverflow="overflow" vert="horz" wrap="square" anchor="ctr" anchorCtr="1"/>
    <a:lstStyle/>
    <a:p>
      <a:pPr>
        <a:defRPr lang="zh-CN" sz="1800"/>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Series 1</c:v>
                </c:pt>
              </c:strCache>
            </c:strRef>
          </c:tx>
          <c:dPt>
            <c:idx val="0"/>
            <c:bubble3D val="0"/>
            <c:spPr>
              <a:solidFill>
                <a:srgbClr val="4DCEB8"/>
              </a:solidFill>
              <a:ln>
                <a:noFill/>
              </a:ln>
              <a:effectLst>
                <a:outerShdw blurRad="40000" dist="23000" dir="5400000" rotWithShape="0">
                  <a:schemeClr val="dk1">
                    <a:alpha val="35000"/>
                  </a:schemeClr>
                </a:outerShdw>
              </a:effectLst>
            </c:spPr>
          </c:dPt>
          <c:dPt>
            <c:idx val="1"/>
            <c:bubble3D val="0"/>
            <c:spPr>
              <a:solidFill>
                <a:srgbClr val="F3F3F3"/>
              </a:solidFill>
              <a:ln>
                <a:noFill/>
              </a:ln>
              <a:effectLst>
                <a:outerShdw blurRad="40000" dist="23000" dir="5400000" rotWithShape="0">
                  <a:schemeClr val="dk1">
                    <a:alpha val="35000"/>
                  </a:schemeClr>
                </a:outerShdw>
              </a:effectLst>
            </c:spPr>
          </c:dPt>
          <c:dPt>
            <c:idx val="2"/>
            <c:bubble3D val="0"/>
            <c:spPr>
              <a:solidFill>
                <a:schemeClr val="accent5"/>
              </a:solidFill>
              <a:ln>
                <a:noFill/>
              </a:ln>
              <a:effectLst>
                <a:outerShdw blurRad="40000" dist="23000" dir="5400000" rotWithShape="0">
                  <a:schemeClr val="dk1">
                    <a:alpha val="35000"/>
                  </a:schemeClr>
                </a:outerShdw>
              </a:effectLst>
            </c:spPr>
          </c:dPt>
          <c:dPt>
            <c:idx val="3"/>
            <c:bubble3D val="0"/>
            <c:spPr>
              <a:solidFill>
                <a:schemeClr val="accent1"/>
              </a:solidFill>
              <a:ln>
                <a:noFill/>
              </a:ln>
              <a:effectLst>
                <a:outerShdw blurRad="40000" dist="23000" dir="5400000" rotWithShape="0">
                  <a:schemeClr val="dk1">
                    <a:alpha val="35000"/>
                  </a:schemeClr>
                </a:outerShdw>
              </a:effectLst>
            </c:spPr>
          </c:dPt>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9</c:v>
                </c:pt>
                <c:pt idx="1">
                  <c:v>1</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zero"/>
    <c:showDLblsOverMax val="0"/>
  </c:chart>
  <c:spPr>
    <a:noFill/>
    <a:ln>
      <a:noFill/>
    </a:ln>
    <a:effectLst/>
  </c:spPr>
  <c:txPr>
    <a:bodyPr rot="0" spcFirstLastPara="0" vertOverflow="ellipsis" horzOverflow="overflow" vert="horz" wrap="square" anchor="ctr" anchorCtr="1"/>
    <a:lstStyle/>
    <a:p>
      <a:pPr>
        <a:defRPr lang="zh-CN" sz="1800"/>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Series 1</c:v>
                </c:pt>
              </c:strCache>
            </c:strRef>
          </c:tx>
          <c:dPt>
            <c:idx val="0"/>
            <c:bubble3D val="0"/>
            <c:spPr>
              <a:solidFill>
                <a:srgbClr val="B95F95"/>
              </a:solidFill>
              <a:ln>
                <a:noFill/>
              </a:ln>
              <a:effectLst>
                <a:outerShdw blurRad="40000" dist="23000" dir="5400000" rotWithShape="0">
                  <a:schemeClr val="dk1">
                    <a:alpha val="35000"/>
                  </a:schemeClr>
                </a:outerShdw>
              </a:effectLst>
            </c:spPr>
          </c:dPt>
          <c:dPt>
            <c:idx val="1"/>
            <c:bubble3D val="0"/>
            <c:spPr>
              <a:solidFill>
                <a:srgbClr val="F3F3F3"/>
              </a:solidFill>
              <a:ln>
                <a:noFill/>
              </a:ln>
              <a:effectLst>
                <a:outerShdw blurRad="40000" dist="23000" dir="5400000" rotWithShape="0">
                  <a:schemeClr val="dk1">
                    <a:alpha val="35000"/>
                  </a:schemeClr>
                </a:outerShdw>
              </a:effectLst>
            </c:spPr>
          </c:dPt>
          <c:dPt>
            <c:idx val="2"/>
            <c:bubble3D val="0"/>
            <c:spPr>
              <a:solidFill>
                <a:schemeClr val="accent5"/>
              </a:solidFill>
              <a:ln>
                <a:noFill/>
              </a:ln>
              <a:effectLst>
                <a:outerShdw blurRad="40000" dist="23000" dir="5400000" rotWithShape="0">
                  <a:schemeClr val="dk1">
                    <a:alpha val="35000"/>
                  </a:schemeClr>
                </a:outerShdw>
              </a:effectLst>
            </c:spPr>
          </c:dPt>
          <c:dPt>
            <c:idx val="3"/>
            <c:bubble3D val="0"/>
            <c:spPr>
              <a:solidFill>
                <a:schemeClr val="accent1"/>
              </a:solidFill>
              <a:ln>
                <a:noFill/>
              </a:ln>
              <a:effectLst>
                <a:outerShdw blurRad="40000" dist="23000" dir="5400000" rotWithShape="0">
                  <a:schemeClr val="dk1">
                    <a:alpha val="35000"/>
                  </a:schemeClr>
                </a:outerShdw>
              </a:effectLst>
            </c:spPr>
          </c:dPt>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7.5</c:v>
                </c:pt>
                <c:pt idx="1">
                  <c:v>3.5</c:v>
                </c:pt>
              </c:numCache>
            </c:numRef>
          </c:val>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zero"/>
    <c:showDLblsOverMax val="0"/>
  </c:chart>
  <c:spPr>
    <a:noFill/>
    <a:ln>
      <a:noFill/>
    </a:ln>
    <a:effectLst/>
  </c:spPr>
  <c:txPr>
    <a:bodyPr rot="0" spcFirstLastPara="0" vertOverflow="ellipsis" horzOverflow="overflow" vert="horz" wrap="square" anchor="ctr" anchorCtr="1"/>
    <a:lstStyle/>
    <a:p>
      <a:pPr>
        <a:defRPr lang="zh-CN" sz="1800"/>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doughnutChart>
        <c:varyColors val="1"/>
        <c:ser>
          <c:idx val="0"/>
          <c:order val="0"/>
          <c:tx>
            <c:strRef>
              <c:f>Sheet1!$B$1</c:f>
              <c:strCache>
                <c:ptCount val="1"/>
                <c:pt idx="0">
                  <c:v>销售额</c:v>
                </c:pt>
              </c:strCache>
            </c:strRef>
          </c:tx>
          <c:dPt>
            <c:idx val="0"/>
            <c:bubble3D val="0"/>
            <c:spPr>
              <a:solidFill>
                <a:srgbClr val="F79E5A"/>
              </a:solidFill>
            </c:spPr>
          </c:dPt>
          <c:dPt>
            <c:idx val="1"/>
            <c:bubble3D val="0"/>
            <c:spPr>
              <a:noFill/>
            </c:spPr>
          </c:dPt>
          <c:cat>
            <c:strRef>
              <c:f>Sheet1!$A$2:$A$3</c:f>
              <c:strCache>
                <c:ptCount val="2"/>
                <c:pt idx="0">
                  <c:v>第一季度</c:v>
                </c:pt>
                <c:pt idx="1">
                  <c:v>第二季度</c:v>
                </c:pt>
              </c:strCache>
            </c:strRef>
          </c:cat>
          <c:val>
            <c:numRef>
              <c:f>Sheet1!$B$2:$B$3</c:f>
              <c:numCache>
                <c:formatCode>General</c:formatCode>
                <c:ptCount val="2"/>
                <c:pt idx="0">
                  <c:v>67</c:v>
                </c:pt>
                <c:pt idx="1">
                  <c:v>33</c:v>
                </c:pt>
              </c:numCache>
            </c:numRef>
          </c:val>
        </c:ser>
        <c:dLbls>
          <c:showLegendKey val="0"/>
          <c:showVal val="0"/>
          <c:showCatName val="0"/>
          <c:showSerName val="0"/>
          <c:showPercent val="0"/>
          <c:showBubbleSize val="0"/>
          <c:showLeaderLines val="0"/>
        </c:dLbls>
        <c:firstSliceAng val="0"/>
        <c:holeSize val="78"/>
      </c:doughnutChart>
    </c:plotArea>
    <c:plotVisOnly val="1"/>
    <c:dispBlanksAs val="zero"/>
    <c:showDLblsOverMax val="0"/>
  </c:chart>
  <c:txPr>
    <a:bodyPr/>
    <a:lstStyle/>
    <a:p>
      <a:pPr>
        <a:defRPr sz="1800"/>
      </a:pPr>
      <a:endParaRPr lang="zh-CN"/>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销售额</c:v>
                </c:pt>
              </c:strCache>
            </c:strRef>
          </c:tx>
          <c:dPt>
            <c:idx val="0"/>
            <c:bubble3D val="0"/>
            <c:spPr>
              <a:solidFill>
                <a:srgbClr val="4DCEB8"/>
              </a:solidFill>
              <a:ln w="19050">
                <a:noFill/>
              </a:ln>
              <a:effectLst/>
            </c:spPr>
          </c:dPt>
          <c:dPt>
            <c:idx val="1"/>
            <c:bubble3D val="0"/>
            <c:spPr>
              <a:noFill/>
              <a:ln w="19050">
                <a:noFill/>
              </a:ln>
              <a:effectLst/>
            </c:spPr>
          </c:dPt>
          <c:cat>
            <c:strRef>
              <c:f>Sheet1!$A$2:$A$3</c:f>
              <c:strCache>
                <c:ptCount val="2"/>
                <c:pt idx="0">
                  <c:v>第一季度</c:v>
                </c:pt>
                <c:pt idx="1">
                  <c:v>第二季度</c:v>
                </c:pt>
              </c:strCache>
            </c:strRef>
          </c:cat>
          <c:val>
            <c:numRef>
              <c:f>Sheet1!$B$2:$B$3</c:f>
              <c:numCache>
                <c:formatCode>General</c:formatCode>
                <c:ptCount val="2"/>
                <c:pt idx="0">
                  <c:v>81</c:v>
                </c:pt>
                <c:pt idx="1">
                  <c:v>19</c:v>
                </c:pt>
              </c:numCache>
            </c:numRef>
          </c:val>
        </c:ser>
        <c:dLbls>
          <c:showLegendKey val="0"/>
          <c:showVal val="0"/>
          <c:showCatName val="0"/>
          <c:showSerName val="0"/>
          <c:showPercent val="0"/>
          <c:showBubbleSize val="0"/>
          <c:showLeaderLines val="0"/>
        </c:dLbls>
        <c:firstSliceAng val="0"/>
        <c:holeSize val="78"/>
      </c:doughnutChart>
      <c:spPr>
        <a:noFill/>
        <a:ln>
          <a:noFill/>
        </a:ln>
        <a:effectLst/>
      </c:spPr>
    </c:plotArea>
    <c:plotVisOnly val="1"/>
    <c:dispBlanksAs val="zero"/>
    <c:showDLblsOverMax val="0"/>
  </c:chart>
  <c:spPr>
    <a:noFill/>
    <a:ln>
      <a:noFill/>
    </a:ln>
    <a:effectLst/>
  </c:spPr>
  <c:txPr>
    <a:bodyPr/>
    <a:lstStyle/>
    <a:p>
      <a:pPr>
        <a:defRPr/>
      </a:pPr>
      <a:endParaRPr lang="zh-CN"/>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销售额</c:v>
                </c:pt>
              </c:strCache>
            </c:strRef>
          </c:tx>
          <c:dPt>
            <c:idx val="0"/>
            <c:bubble3D val="0"/>
            <c:spPr>
              <a:solidFill>
                <a:srgbClr val="B95F95"/>
              </a:solidFill>
              <a:ln w="19050">
                <a:noFill/>
              </a:ln>
              <a:effectLst/>
            </c:spPr>
          </c:dPt>
          <c:dPt>
            <c:idx val="1"/>
            <c:bubble3D val="0"/>
            <c:spPr>
              <a:noFill/>
              <a:ln w="19050">
                <a:noFill/>
              </a:ln>
              <a:effectLst/>
            </c:spPr>
          </c:dPt>
          <c:cat>
            <c:strRef>
              <c:f>Sheet1!$A$2:$A$3</c:f>
              <c:strCache>
                <c:ptCount val="2"/>
                <c:pt idx="0">
                  <c:v>第一季度</c:v>
                </c:pt>
                <c:pt idx="1">
                  <c:v>第二季度</c:v>
                </c:pt>
              </c:strCache>
            </c:strRef>
          </c:cat>
          <c:val>
            <c:numRef>
              <c:f>Sheet1!$B$2:$B$3</c:f>
              <c:numCache>
                <c:formatCode>General</c:formatCode>
                <c:ptCount val="2"/>
                <c:pt idx="0">
                  <c:v>53</c:v>
                </c:pt>
                <c:pt idx="1">
                  <c:v>47</c:v>
                </c:pt>
              </c:numCache>
            </c:numRef>
          </c:val>
        </c:ser>
        <c:dLbls>
          <c:showLegendKey val="0"/>
          <c:showVal val="0"/>
          <c:showCatName val="0"/>
          <c:showSerName val="0"/>
          <c:showPercent val="0"/>
          <c:showBubbleSize val="0"/>
          <c:showLeaderLines val="0"/>
        </c:dLbls>
        <c:firstSliceAng val="0"/>
        <c:holeSize val="78"/>
      </c:doughnutChart>
      <c:spPr>
        <a:noFill/>
        <a:ln>
          <a:noFill/>
        </a:ln>
        <a:effectLst/>
      </c:spPr>
    </c:plotArea>
    <c:plotVisOnly val="1"/>
    <c:dispBlanksAs val="zero"/>
    <c:showDLblsOverMax val="0"/>
  </c:chart>
  <c:spPr>
    <a:noFill/>
    <a:ln>
      <a:noFill/>
    </a:ln>
    <a:effectLst/>
  </c:spPr>
  <c:txPr>
    <a:bodyPr/>
    <a:lstStyle/>
    <a:p>
      <a:pPr>
        <a:defRPr/>
      </a:pPr>
      <a:endParaRPr lang="zh-CN"/>
    </a:p>
  </c:txPr>
  <c:externalData r:id="rId2">
    <c:autoUpdate val="0"/>
  </c:externalData>
</c:chartSpace>
</file>

<file path=ppt/media/hdphoto1.wdp>
</file>

<file path=ppt/media/hdphoto2.wdp>
</file>

<file path=ppt/media/image1.png>
</file>

<file path=ppt/media/image10.jpg>
</file>

<file path=ppt/media/image11.jpeg>
</file>

<file path=ppt/media/image12.jp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eg>
</file>

<file path=ppt/media/image6.jpeg>
</file>

<file path=ppt/media/image7.jpeg>
</file>

<file path=ppt/media/image8.jpe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t>2017/6/15</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t>‹#›</a:t>
            </a:fld>
            <a:endParaRPr lang="zh-CN" altLang="en-US"/>
          </a:p>
        </p:txBody>
      </p:sp>
    </p:spTree>
    <p:extLst>
      <p:ext uri="{BB962C8B-B14F-4D97-AF65-F5344CB8AC3E}">
        <p14:creationId xmlns:p14="http://schemas.microsoft.com/office/powerpoint/2010/main" val="94177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849D3E0-124D-4DFF-AE99-4EA4CC201DB4}" type="slidenum">
              <a:rPr lang="zh-CN" altLang="en-US" smtClean="0"/>
              <a:t>1</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27</a:t>
            </a:fld>
            <a:endParaRPr lang="zh-CN" altLang="en-US"/>
          </a:p>
        </p:txBody>
      </p:sp>
    </p:spTree>
    <p:extLst>
      <p:ext uri="{BB962C8B-B14F-4D97-AF65-F5344CB8AC3E}">
        <p14:creationId xmlns:p14="http://schemas.microsoft.com/office/powerpoint/2010/main" val="3819202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microsoft.com/office/2007/relationships/hdphoto" Target="../media/hdphoto1.wdp"/></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 Id="rId4" Type="http://schemas.microsoft.com/office/2007/relationships/hdphoto" Target="../media/hdphoto1.wdp"/></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4.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5.xml"/><Relationship Id="rId4" Type="http://schemas.microsoft.com/office/2007/relationships/hdphoto" Target="../media/hdphoto1.wdp"/></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6.xml"/><Relationship Id="rId4" Type="http://schemas.microsoft.com/office/2007/relationships/hdphoto" Target="../media/hdphoto1.wdp"/></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7.xml"/><Relationship Id="rId4" Type="http://schemas.microsoft.com/office/2007/relationships/hdphoto" Target="../media/hdphoto1.wdp"/></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8.xml"/><Relationship Id="rId4" Type="http://schemas.microsoft.com/office/2007/relationships/hdphoto" Target="../media/hdphoto1.wdp"/></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9.xml"/><Relationship Id="rId4" Type="http://schemas.microsoft.com/office/2007/relationships/hdphoto" Target="../media/hdphoto1.wdp"/></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802" y="1122624"/>
            <a:ext cx="9142810" cy="2388153"/>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3802" y="3602873"/>
            <a:ext cx="9142810" cy="165614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036915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73770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764" y="365209"/>
            <a:ext cx="2628558" cy="581318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092" y="365209"/>
            <a:ext cx="7733293" cy="5813184"/>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2927235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632798120"/>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smtClean="0">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83489971"/>
      </p:ext>
    </p:extLst>
  </p:cSld>
  <p:clrMapOvr>
    <a:masterClrMapping/>
  </p:clrMapOvr>
  <p:timing>
    <p:tnLst>
      <p:par>
        <p:cTn id="1" dur="indefinite" restart="never" nodeType="tmRoot"/>
      </p:par>
    </p:tnLst>
  </p:timing>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Tree>
    <p:extLst>
      <p:ext uri="{BB962C8B-B14F-4D97-AF65-F5344CB8AC3E}">
        <p14:creationId xmlns:p14="http://schemas.microsoft.com/office/powerpoint/2010/main" val="12554970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74645340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smtClean="0">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2170962210"/>
      </p:ext>
    </p:extLst>
  </p:cSld>
  <p:clrMapOvr>
    <a:masterClrMapping/>
  </p:clrMapOvr>
  <p:timing>
    <p:tnLst>
      <p:par>
        <p:cTn id="1" dur="indefinite" restart="never" nodeType="tmRoot"/>
      </p:par>
    </p:tnLst>
  </p:timing>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Tree>
    <p:extLst>
      <p:ext uri="{BB962C8B-B14F-4D97-AF65-F5344CB8AC3E}">
        <p14:creationId xmlns:p14="http://schemas.microsoft.com/office/powerpoint/2010/main" val="27181684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928932927"/>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smtClean="0">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1697907939"/>
      </p:ext>
    </p:extLst>
  </p:cSld>
  <p:clrMapOvr>
    <a:masterClrMapping/>
  </p:clrMapOvr>
  <p:timing>
    <p:tnLst>
      <p:par>
        <p:cTn id="1" dur="indefinite" restart="never" nodeType="tmRoot"/>
      </p:par>
    </p:tnLst>
  </p:timing>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8756786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Tree>
    <p:extLst>
      <p:ext uri="{BB962C8B-B14F-4D97-AF65-F5344CB8AC3E}">
        <p14:creationId xmlns:p14="http://schemas.microsoft.com/office/powerpoint/2010/main" val="22147381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90303932"/>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smtClean="0">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2945302849"/>
      </p:ext>
    </p:extLst>
  </p:cSld>
  <p:clrMapOvr>
    <a:masterClrMapping/>
  </p:clrMapOvr>
  <p:timing>
    <p:tnLst>
      <p:par>
        <p:cTn id="1" dur="indefinite" restart="never" nodeType="tmRoot"/>
      </p:par>
    </p:tnLst>
  </p:timing>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Tree>
    <p:extLst>
      <p:ext uri="{BB962C8B-B14F-4D97-AF65-F5344CB8AC3E}">
        <p14:creationId xmlns:p14="http://schemas.microsoft.com/office/powerpoint/2010/main" val="41629907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73729221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smtClean="0">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1174124145"/>
      </p:ext>
    </p:extLst>
  </p:cSld>
  <p:clrMapOvr>
    <a:masterClrMapping/>
  </p:clrMapOvr>
  <p:timing>
    <p:tnLst>
      <p:par>
        <p:cTn id="1" dur="indefinite" restart="never" nodeType="tmRoot"/>
      </p:par>
    </p:tnLst>
  </p:timing>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Tree>
    <p:extLst>
      <p:ext uri="{BB962C8B-B14F-4D97-AF65-F5344CB8AC3E}">
        <p14:creationId xmlns:p14="http://schemas.microsoft.com/office/powerpoint/2010/main" val="21184742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946944412"/>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smtClean="0">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1502747024"/>
      </p:ext>
    </p:extLst>
  </p:cSld>
  <p:clrMapOvr>
    <a:masterClrMapping/>
  </p:clrMapOvr>
  <p:timing>
    <p:tnLst>
      <p:par>
        <p:cTn id="1" dur="indefinite" restart="never" nodeType="tmRoot"/>
      </p:par>
    </p:tnLst>
  </p:timing>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Tree>
    <p:extLst>
      <p:ext uri="{BB962C8B-B14F-4D97-AF65-F5344CB8AC3E}">
        <p14:creationId xmlns:p14="http://schemas.microsoft.com/office/powerpoint/2010/main" val="3380151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743" y="1710135"/>
            <a:ext cx="10514231" cy="2853398"/>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743" y="4590527"/>
            <a:ext cx="10514231" cy="150053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56826197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3521294096"/>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smtClean="0">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218163827"/>
      </p:ext>
    </p:extLst>
  </p:cSld>
  <p:clrMapOvr>
    <a:masterClrMapping/>
  </p:clrMapOvr>
  <p:timing>
    <p:tnLst>
      <p:par>
        <p:cTn id="1" dur="indefinite" restart="never" nodeType="tmRoot"/>
      </p:par>
    </p:tnLst>
  </p:timing>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Tree>
    <p:extLst>
      <p:ext uri="{BB962C8B-B14F-4D97-AF65-F5344CB8AC3E}">
        <p14:creationId xmlns:p14="http://schemas.microsoft.com/office/powerpoint/2010/main" val="29321362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1963950714"/>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smtClean="0">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smtClean="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smtClean="0"/>
              <a:t>单击此处编辑母版标题样式</a:t>
            </a:r>
            <a:endParaRPr lang="zh-CN" altLang="en-US" dirty="0"/>
          </a:p>
        </p:txBody>
      </p:sp>
    </p:spTree>
    <p:extLst>
      <p:ext uri="{BB962C8B-B14F-4D97-AF65-F5344CB8AC3E}">
        <p14:creationId xmlns:p14="http://schemas.microsoft.com/office/powerpoint/2010/main" val="3552026902"/>
      </p:ext>
    </p:extLst>
  </p:cSld>
  <p:clrMapOvr>
    <a:masterClrMapping/>
  </p:clrMapOvr>
  <p:timing>
    <p:tnLst>
      <p:par>
        <p:cTn id="1" dur="indefinite" restart="never" nodeType="tmRoot"/>
      </p:par>
    </p:tnLst>
  </p:timing>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Tree>
    <p:extLst>
      <p:ext uri="{BB962C8B-B14F-4D97-AF65-F5344CB8AC3E}">
        <p14:creationId xmlns:p14="http://schemas.microsoft.com/office/powerpoint/2010/main" val="19159256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2" y="2130922"/>
            <a:ext cx="10361851" cy="147036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563" y="3887100"/>
            <a:ext cx="8533289" cy="1753006"/>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89626290"/>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91156281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60" y="4407923"/>
            <a:ext cx="10361851" cy="1362390"/>
          </a:xfrm>
        </p:spPr>
        <p:txBody>
          <a:bodyPr anchor="t"/>
          <a:lstStyle>
            <a:lvl1pPr algn="l">
              <a:defRPr sz="5400" b="1" cap="all"/>
            </a:lvl1pPr>
          </a:lstStyle>
          <a:p>
            <a:r>
              <a:rPr lang="en-US" smtClean="0"/>
              <a:t>Click to edit Master title style</a:t>
            </a:r>
            <a:endParaRPr lang="en-US"/>
          </a:p>
        </p:txBody>
      </p:sp>
      <p:sp>
        <p:nvSpPr>
          <p:cNvPr id="3" name="Text Placeholder 2"/>
          <p:cNvSpPr>
            <a:spLocks noGrp="1"/>
          </p:cNvSpPr>
          <p:nvPr>
            <p:ph type="body" idx="1"/>
          </p:nvPr>
        </p:nvSpPr>
        <p:spPr>
          <a:xfrm>
            <a:off x="962960" y="2907387"/>
            <a:ext cx="10361851" cy="1500534"/>
          </a:xfrm>
        </p:spPr>
        <p:txBody>
          <a:bodyPr anchor="b"/>
          <a:lstStyle>
            <a:lvl1pPr marL="0" indent="0">
              <a:buNone/>
              <a:defRPr sz="2700">
                <a:solidFill>
                  <a:schemeClr val="tx1">
                    <a:tint val="75000"/>
                  </a:schemeClr>
                </a:solidFill>
              </a:defRPr>
            </a:lvl1pPr>
            <a:lvl2pPr marL="609585" indent="0">
              <a:buNone/>
              <a:defRPr sz="2400">
                <a:solidFill>
                  <a:schemeClr val="tx1">
                    <a:tint val="75000"/>
                  </a:schemeClr>
                </a:solidFill>
              </a:defRPr>
            </a:lvl2pPr>
            <a:lvl3pPr marL="1219170" indent="0">
              <a:buNone/>
              <a:defRPr sz="2200">
                <a:solidFill>
                  <a:schemeClr val="tx1">
                    <a:tint val="75000"/>
                  </a:schemeClr>
                </a:solidFill>
              </a:defRPr>
            </a:lvl3pPr>
            <a:lvl4pPr marL="1828754" indent="0">
              <a:buNone/>
              <a:defRPr sz="1900">
                <a:solidFill>
                  <a:schemeClr val="tx1">
                    <a:tint val="75000"/>
                  </a:schemeClr>
                </a:solidFill>
              </a:defRPr>
            </a:lvl4pPr>
            <a:lvl5pPr marL="2438339" indent="0">
              <a:buNone/>
              <a:defRPr sz="1900">
                <a:solidFill>
                  <a:schemeClr val="tx1">
                    <a:tint val="75000"/>
                  </a:schemeClr>
                </a:solidFill>
              </a:defRPr>
            </a:lvl5pPr>
            <a:lvl6pPr marL="3047924" indent="0">
              <a:buNone/>
              <a:defRPr sz="1900">
                <a:solidFill>
                  <a:schemeClr val="tx1">
                    <a:tint val="75000"/>
                  </a:schemeClr>
                </a:solidFill>
              </a:defRPr>
            </a:lvl6pPr>
            <a:lvl7pPr marL="3657509" indent="0">
              <a:buNone/>
              <a:defRPr sz="1900">
                <a:solidFill>
                  <a:schemeClr val="tx1">
                    <a:tint val="75000"/>
                  </a:schemeClr>
                </a:solidFill>
              </a:defRPr>
            </a:lvl7pPr>
            <a:lvl8pPr marL="4267093" indent="0">
              <a:buNone/>
              <a:defRPr sz="1900">
                <a:solidFill>
                  <a:schemeClr val="tx1">
                    <a:tint val="75000"/>
                  </a:schemeClr>
                </a:solidFill>
              </a:defRPr>
            </a:lvl8pPr>
            <a:lvl9pPr marL="4876678" indent="0">
              <a:buNone/>
              <a:defRPr sz="19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515700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522"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6794"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696614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091" y="1826048"/>
            <a:ext cx="5180926" cy="4352346"/>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1396" y="1826048"/>
            <a:ext cx="5180926" cy="4352346"/>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82890231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smtClean="0"/>
              <a:t>Click to edit Master text styles</a:t>
            </a:r>
          </a:p>
        </p:txBody>
      </p:sp>
      <p:sp>
        <p:nvSpPr>
          <p:cNvPr id="4" name="Content Placeholder 3"/>
          <p:cNvSpPr>
            <a:spLocks noGrp="1"/>
          </p:cNvSpPr>
          <p:nvPr>
            <p:ph sz="half" idx="2"/>
          </p:nvPr>
        </p:nvSpPr>
        <p:spPr>
          <a:xfrm>
            <a:off x="609522" y="2175380"/>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smtClean="0"/>
              <a:t>Click to edit Master text styles</a:t>
            </a:r>
          </a:p>
        </p:txBody>
      </p:sp>
      <p:sp>
        <p:nvSpPr>
          <p:cNvPr id="6" name="Content Placeholder 5"/>
          <p:cNvSpPr>
            <a:spLocks noGrp="1"/>
          </p:cNvSpPr>
          <p:nvPr>
            <p:ph sz="quarter" idx="4"/>
          </p:nvPr>
        </p:nvSpPr>
        <p:spPr>
          <a:xfrm>
            <a:off x="6192567" y="2175380"/>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4941432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84011746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6" name="圆角矩形 5"/>
          <p:cNvSpPr/>
          <p:nvPr userDrawn="1"/>
        </p:nvSpPr>
        <p:spPr>
          <a:xfrm>
            <a:off x="5899289" y="6453393"/>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96887435"/>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53215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smtClean="0"/>
              <a:t>Click to edit Master title style</a:t>
            </a:r>
            <a:endParaRPr lang="en-US"/>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524" y="1435437"/>
            <a:ext cx="4010562" cy="46921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97129334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smtClean="0"/>
              <a:t>Click to edit Master title style</a:t>
            </a:r>
            <a:endParaRPr lang="en-US"/>
          </a:p>
        </p:txBody>
      </p:sp>
      <p:sp>
        <p:nvSpPr>
          <p:cNvPr id="3" name="Picture Placeholder 2"/>
          <p:cNvSpPr>
            <a:spLocks noGrp="1"/>
          </p:cNvSpPr>
          <p:nvPr>
            <p:ph type="pic" idx="1"/>
          </p:nvPr>
        </p:nvSpPr>
        <p:spPr>
          <a:xfrm>
            <a:off x="2389406" y="612918"/>
            <a:ext cx="7314248" cy="4115753"/>
          </a:xfrm>
        </p:spPr>
        <p:txBody>
          <a:bodyPr/>
          <a:lstStyle>
            <a:lvl1pPr marL="0" indent="0">
              <a:buNone/>
              <a:defRPr sz="4300"/>
            </a:lvl1pPr>
            <a:lvl2pPr marL="609585" indent="0">
              <a:buNone/>
              <a:defRPr sz="3800"/>
            </a:lvl2pPr>
            <a:lvl3pPr marL="1219170" indent="0">
              <a:buNone/>
              <a:defRPr sz="3200"/>
            </a:lvl3pPr>
            <a:lvl4pPr marL="1828754" indent="0">
              <a:buNone/>
              <a:defRPr sz="2700"/>
            </a:lvl4pPr>
            <a:lvl5pPr marL="2438339" indent="0">
              <a:buNone/>
              <a:defRPr sz="2700"/>
            </a:lvl5pPr>
            <a:lvl6pPr marL="3047924" indent="0">
              <a:buNone/>
              <a:defRPr sz="2700"/>
            </a:lvl6pPr>
            <a:lvl7pPr marL="3657509" indent="0">
              <a:buNone/>
              <a:defRPr sz="2700"/>
            </a:lvl7pPr>
            <a:lvl8pPr marL="4267093" indent="0">
              <a:buNone/>
              <a:defRPr sz="2700"/>
            </a:lvl8pPr>
            <a:lvl9pPr marL="4876678" indent="0">
              <a:buNone/>
              <a:defRPr sz="2700"/>
            </a:lvl9pPr>
          </a:lstStyle>
          <a:p>
            <a:endParaRPr lang="en-US" dirty="0"/>
          </a:p>
        </p:txBody>
      </p:sp>
      <p:sp>
        <p:nvSpPr>
          <p:cNvPr id="4" name="Text Placeholder 3"/>
          <p:cNvSpPr>
            <a:spLocks noGrp="1"/>
          </p:cNvSpPr>
          <p:nvPr>
            <p:ph type="body" sz="half" idx="2"/>
          </p:nvPr>
        </p:nvSpPr>
        <p:spPr>
          <a:xfrm>
            <a:off x="2389406" y="5368584"/>
            <a:ext cx="7314248" cy="8050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3732670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283853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50" y="274704"/>
            <a:ext cx="2742843" cy="58528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522" y="274704"/>
            <a:ext cx="8025355" cy="58528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0467118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12595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680" y="365211"/>
            <a:ext cx="10514231" cy="1325870"/>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679" y="1681553"/>
            <a:ext cx="5157116"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679" y="2505656"/>
            <a:ext cx="5157116" cy="3685441"/>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1398" y="1681553"/>
            <a:ext cx="5182513"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1398" y="2505656"/>
            <a:ext cx="5182513" cy="3685441"/>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59191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68750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2398581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2514" y="987654"/>
            <a:ext cx="6171397" cy="48747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2088435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2514" y="987654"/>
            <a:ext cx="6171397" cy="48747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2017/6/15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2226505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theme" Target="../theme/theme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5" Type="http://schemas.openxmlformats.org/officeDocument/2006/relationships/image" Target="../media/image1.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5" Type="http://schemas.openxmlformats.org/officeDocument/2006/relationships/image" Target="../media/image1.png"/><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5" Type="http://schemas.openxmlformats.org/officeDocument/2006/relationships/image" Target="../media/image1.png"/><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5" Type="http://schemas.openxmlformats.org/officeDocument/2006/relationships/image" Target="../media/image1.png"/><Relationship Id="rId4"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5" Type="http://schemas.openxmlformats.org/officeDocument/2006/relationships/image" Target="../media/image1.png"/><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5" Type="http://schemas.openxmlformats.org/officeDocument/2006/relationships/image" Target="../media/image1.png"/><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35.xml"/><Relationship Id="rId2" Type="http://schemas.openxmlformats.org/officeDocument/2006/relationships/slideLayout" Target="../slideLayouts/slideLayout34.xml"/><Relationship Id="rId1" Type="http://schemas.openxmlformats.org/officeDocument/2006/relationships/slideLayout" Target="../slideLayouts/slideLayout33.xml"/><Relationship Id="rId5" Type="http://schemas.openxmlformats.org/officeDocument/2006/relationships/image" Target="../media/image1.png"/><Relationship Id="rId4"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092" y="365211"/>
            <a:ext cx="10514231" cy="1325870"/>
          </a:xfrm>
          <a:prstGeom prst="rect">
            <a:avLst/>
          </a:prstGeom>
        </p:spPr>
        <p:txBody>
          <a:bodyPr vert="horz" lIns="91436" tIns="45718" rIns="91436" bIns="45718"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092" y="1826048"/>
            <a:ext cx="10514231" cy="4352346"/>
          </a:xfrm>
          <a:prstGeom prst="rect">
            <a:avLst/>
          </a:prstGeom>
        </p:spPr>
        <p:txBody>
          <a:bodyPr vert="horz" lIns="91436" tIns="45718" rIns="91436" bIns="45718"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092" y="6357823"/>
            <a:ext cx="2742843" cy="365210"/>
          </a:xfrm>
          <a:prstGeom prst="rect">
            <a:avLst/>
          </a:prstGeom>
        </p:spPr>
        <p:txBody>
          <a:bodyPr vert="horz" lIns="91436" tIns="45718" rIns="91436" bIns="45718" rtlCol="0" anchor="ctr"/>
          <a:lstStyle>
            <a:lvl1pPr algn="l">
              <a:defRPr sz="1200">
                <a:solidFill>
                  <a:schemeClr val="tx1">
                    <a:tint val="75000"/>
                  </a:schemeClr>
                </a:solidFill>
              </a:defRPr>
            </a:lvl1pPr>
          </a:lstStyle>
          <a:p>
            <a:fld id="{4C4388EF-52D1-4258-9BE5-BCD010C7D4DE}" type="datetimeFigureOut">
              <a:rPr lang="zh-CN" altLang="en-US" smtClean="0"/>
              <a:t>2017/6/15</a:t>
            </a:fld>
            <a:endParaRPr lang="zh-CN" altLang="en-US"/>
          </a:p>
        </p:txBody>
      </p:sp>
      <p:sp>
        <p:nvSpPr>
          <p:cNvPr id="5" name="页脚占位符 4"/>
          <p:cNvSpPr>
            <a:spLocks noGrp="1"/>
          </p:cNvSpPr>
          <p:nvPr>
            <p:ph type="ftr" sz="quarter" idx="3"/>
          </p:nvPr>
        </p:nvSpPr>
        <p:spPr>
          <a:xfrm>
            <a:off x="4038075" y="6357823"/>
            <a:ext cx="4114264" cy="365210"/>
          </a:xfrm>
          <a:prstGeom prst="rect">
            <a:avLst/>
          </a:prstGeom>
        </p:spPr>
        <p:txBody>
          <a:bodyPr vert="horz" lIns="91436" tIns="45718" rIns="91436" bIns="45718"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09480" y="6357823"/>
            <a:ext cx="2742843" cy="365210"/>
          </a:xfrm>
          <a:prstGeom prst="rect">
            <a:avLst/>
          </a:prstGeom>
        </p:spPr>
        <p:txBody>
          <a:bodyPr vert="horz" lIns="91436" tIns="45718" rIns="91436" bIns="45718" rtlCol="0" anchor="ctr"/>
          <a:lstStyle>
            <a:lvl1pPr algn="r">
              <a:defRPr sz="1200">
                <a:solidFill>
                  <a:schemeClr val="tx1">
                    <a:tint val="75000"/>
                  </a:schemeClr>
                </a:solidFill>
              </a:defRPr>
            </a:lvl1p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934026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521" y="1600572"/>
            <a:ext cx="10971372" cy="4527011"/>
          </a:xfrm>
          <a:prstGeom prst="rect">
            <a:avLst/>
          </a:prstGeom>
        </p:spPr>
        <p:txBody>
          <a:bodyPr vert="horz" lIns="91436" tIns="45718" rIns="91436" bIns="45718"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521" y="6357825"/>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pPr>
                <a:defRPr/>
              </a:pPr>
              <a:t>6/15/2017</a:t>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57825"/>
            <a:ext cx="3860297" cy="365210"/>
          </a:xfrm>
          <a:prstGeom prst="rect">
            <a:avLst/>
          </a:prstGeom>
        </p:spPr>
        <p:txBody>
          <a:bodyPr vert="horz" lIns="91436" tIns="45718" rIns="91436" bIns="45718"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36" tIns="45718" rIns="91436" bIns="45718"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759065102"/>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Lst>
  <p:timing>
    <p:tnLst>
      <p:par>
        <p:cTn id="1" dur="indefinite" restart="never" nodeType="tmRoot"/>
      </p:par>
    </p:tnLst>
  </p:timing>
  <p:hf hdr="0" ftr="0" dt="0"/>
  <p:txStyles>
    <p:titleStyle>
      <a:lvl1pPr algn="ctr" defTabSz="1219170" rtl="0" eaLnBrk="1" latinLnBrk="0" hangingPunct="1">
        <a:spcBef>
          <a:spcPct val="0"/>
        </a:spcBef>
        <a:buNone/>
        <a:defRPr sz="5900"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800"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7515703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iming>
    <p:tnLst>
      <p:par>
        <p:cTn id="1" dur="indefinite" restart="never" nodeType="tmRoot"/>
      </p:par>
    </p:tnLst>
  </p:timing>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71760875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timing>
    <p:tnLst>
      <p:par>
        <p:cTn id="1" dur="indefinite" restart="never" nodeType="tmRoot"/>
      </p:par>
    </p:tnLst>
  </p:timing>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404781561"/>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Lst>
  <p:timing>
    <p:tnLst>
      <p:par>
        <p:cTn id="1" dur="indefinite" restart="never" nodeType="tmRoot"/>
      </p:par>
    </p:tnLst>
  </p:timing>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63941391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p:timing>
    <p:tnLst>
      <p:par>
        <p:cTn id="1" dur="indefinite" restart="never" nodeType="tmRoot"/>
      </p:par>
    </p:tnLst>
  </p:timing>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158920986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Lst>
  <p:timing>
    <p:tnLst>
      <p:par>
        <p:cTn id="1" dur="indefinite" restart="never" nodeType="tmRoot"/>
      </p:par>
    </p:tnLst>
  </p:timing>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1988393850"/>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Lst>
  <p:timing>
    <p:tnLst>
      <p:par>
        <p:cTn id="1" dur="indefinite" restart="never" nodeType="tmRoot"/>
      </p:par>
    </p:tnLst>
  </p:timing>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04848604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iming>
    <p:tnLst>
      <p:par>
        <p:cTn id="1" dur="indefinite" restart="never" nodeType="tmRoot"/>
      </p:par>
    </p:tnLst>
  </p:timing>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smtClean="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15/6/2017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smtClean="0">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284714260"/>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Lst>
  <p:timing>
    <p:tnLst>
      <p:par>
        <p:cTn id="1" dur="indefinite" restart="never" nodeType="tmRoot"/>
      </p:par>
    </p:tnLst>
  </p:timing>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3.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43.xml"/><Relationship Id="rId5" Type="http://schemas.openxmlformats.org/officeDocument/2006/relationships/image" Target="../media/image12.jpg"/><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43.xml"/><Relationship Id="rId5" Type="http://schemas.openxmlformats.org/officeDocument/2006/relationships/chart" Target="../charts/chart4.xml"/><Relationship Id="rId4" Type="http://schemas.openxmlformats.org/officeDocument/2006/relationships/chart" Target="../charts/char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7.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tags" Target="../tags/tag22.xml"/><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tags" Target="../tags/tag21.xml"/><Relationship Id="rId17" Type="http://schemas.openxmlformats.org/officeDocument/2006/relationships/slideLayout" Target="../slideLayouts/slideLayout43.xml"/><Relationship Id="rId2" Type="http://schemas.openxmlformats.org/officeDocument/2006/relationships/tags" Target="../tags/tag11.xml"/><Relationship Id="rId16" Type="http://schemas.openxmlformats.org/officeDocument/2006/relationships/tags" Target="../tags/tag25.xml"/><Relationship Id="rId1" Type="http://schemas.openxmlformats.org/officeDocument/2006/relationships/tags" Target="../tags/tag10.xml"/><Relationship Id="rId6" Type="http://schemas.openxmlformats.org/officeDocument/2006/relationships/tags" Target="../tags/tag15.xml"/><Relationship Id="rId11" Type="http://schemas.openxmlformats.org/officeDocument/2006/relationships/tags" Target="../tags/tag20.xml"/><Relationship Id="rId5" Type="http://schemas.openxmlformats.org/officeDocument/2006/relationships/tags" Target="../tags/tag14.xml"/><Relationship Id="rId15" Type="http://schemas.openxmlformats.org/officeDocument/2006/relationships/tags" Target="../tags/tag24.xml"/><Relationship Id="rId10" Type="http://schemas.openxmlformats.org/officeDocument/2006/relationships/tags" Target="../tags/tag19.xml"/><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tags" Target="../tags/tag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9.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43.xml"/><Relationship Id="rId4" Type="http://schemas.openxmlformats.org/officeDocument/2006/relationships/chart" Target="../charts/char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3.xml"/><Relationship Id="rId5" Type="http://schemas.openxmlformats.org/officeDocument/2006/relationships/image" Target="../media/image16.png"/><Relationship Id="rId4" Type="http://schemas.microsoft.com/office/2007/relationships/hdphoto" Target="../media/hdphoto2.wdp"/></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3.xml"/><Relationship Id="rId5" Type="http://schemas.openxmlformats.org/officeDocument/2006/relationships/image" Target="../media/image20.png"/><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3.xml"/><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7.xml.rels><?xml version="1.0" encoding="UTF-8" standalone="yes"?>
<Relationships xmlns="http://schemas.openxmlformats.org/package/2006/relationships"><Relationship Id="rId8" Type="http://schemas.openxmlformats.org/officeDocument/2006/relationships/tags" Target="../tags/tag9.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9" Type="http://schemas.openxmlformats.org/officeDocument/2006/relationships/slideLayout" Target="../slideLayouts/slideLayout4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欧美快节奏Chairlift - Bruises.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1533" y="-891891"/>
            <a:ext cx="609627" cy="609882"/>
          </a:xfrm>
          <a:prstGeom prst="rect">
            <a:avLst/>
          </a:prstGeom>
        </p:spPr>
      </p:pic>
      <p:sp>
        <p:nvSpPr>
          <p:cNvPr id="140" name="圆角矩形 139"/>
          <p:cNvSpPr/>
          <p:nvPr/>
        </p:nvSpPr>
        <p:spPr>
          <a:xfrm>
            <a:off x="2538708" y="2984676"/>
            <a:ext cx="7098392" cy="1589502"/>
          </a:xfrm>
          <a:prstGeom prst="roundRect">
            <a:avLst/>
          </a:prstGeom>
          <a:gradFill>
            <a:gsLst>
              <a:gs pos="49000">
                <a:schemeClr val="bg1"/>
              </a:gs>
              <a:gs pos="52000">
                <a:schemeClr val="bg1">
                  <a:lumMod val="95000"/>
                </a:schemeClr>
              </a:gs>
            </a:gsLst>
            <a:lin ang="5400000" scaled="0"/>
          </a:gradFill>
          <a:ln>
            <a:noFill/>
          </a:ln>
          <a:effectLst>
            <a:outerShdw blurRad="266700" dist="25400" dir="2700000" algn="l" rotWithShape="0">
              <a:prstClr val="black">
                <a:alpha val="82000"/>
              </a:prstClr>
            </a:outerShdw>
          </a:effectLst>
          <a:scene3d>
            <a:camera prst="orthographicFront">
              <a:rot lat="0" lon="0" rev="0"/>
            </a:camera>
            <a:lightRig rig="soft" dir="t">
              <a:rot lat="0" lon="0" rev="0"/>
            </a:lightRig>
          </a:scene3d>
          <a:sp3d contourW="44450" prstMaterial="matte">
            <a:bevelT w="1270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zh-CN" altLang="en-US"/>
          </a:p>
        </p:txBody>
      </p:sp>
      <p:sp>
        <p:nvSpPr>
          <p:cNvPr id="141" name="TextBox 42"/>
          <p:cNvSpPr txBox="1"/>
          <p:nvPr/>
        </p:nvSpPr>
        <p:spPr>
          <a:xfrm>
            <a:off x="2953054" y="3087178"/>
            <a:ext cx="6365226" cy="1015663"/>
          </a:xfrm>
          <a:prstGeom prst="rect">
            <a:avLst/>
          </a:prstGeom>
          <a:noFill/>
        </p:spPr>
        <p:txBody>
          <a:bodyPr wrap="square" lIns="91422" tIns="45711" rIns="91422" bIns="45711" rtlCol="0">
            <a:spAutoFit/>
          </a:bodyPr>
          <a:lstStyle/>
          <a:p>
            <a:pPr algn="ctr"/>
            <a:r>
              <a:rPr lang="zh-CN" altLang="en-US" sz="6000" b="1" dirty="0" smtClean="0">
                <a:solidFill>
                  <a:srgbClr val="3B68A1"/>
                </a:solidFill>
                <a:latin typeface="微软雅黑" pitchFamily="34" charset="-122"/>
                <a:ea typeface="微软雅黑" pitchFamily="34" charset="-122"/>
              </a:rPr>
              <a:t>岗位述职</a:t>
            </a:r>
            <a:r>
              <a:rPr lang="zh-CN" altLang="en-US" sz="6000" b="1" dirty="0" smtClean="0">
                <a:solidFill>
                  <a:schemeClr val="tx1">
                    <a:lumMod val="65000"/>
                    <a:lumOff val="35000"/>
                  </a:schemeClr>
                </a:solidFill>
                <a:latin typeface="微软雅黑" pitchFamily="34" charset="-122"/>
                <a:ea typeface="微软雅黑" pitchFamily="34" charset="-122"/>
              </a:rPr>
              <a:t>通用</a:t>
            </a:r>
            <a:r>
              <a:rPr lang="en-US" altLang="zh-CN" sz="6000" b="1" dirty="0" smtClean="0">
                <a:solidFill>
                  <a:schemeClr val="tx1">
                    <a:lumMod val="65000"/>
                    <a:lumOff val="35000"/>
                  </a:schemeClr>
                </a:solidFill>
                <a:latin typeface="微软雅黑" pitchFamily="34" charset="-122"/>
                <a:ea typeface="微软雅黑" pitchFamily="34" charset="-122"/>
              </a:rPr>
              <a:t>PPT</a:t>
            </a:r>
            <a:endParaRPr lang="zh-CN" altLang="zh-CN" sz="6000" b="1" dirty="0">
              <a:solidFill>
                <a:schemeClr val="tx1">
                  <a:lumMod val="65000"/>
                  <a:lumOff val="35000"/>
                </a:schemeClr>
              </a:solidFill>
              <a:latin typeface="微软雅黑" pitchFamily="34" charset="-122"/>
              <a:ea typeface="微软雅黑" pitchFamily="34" charset="-122"/>
            </a:endParaRPr>
          </a:p>
        </p:txBody>
      </p:sp>
      <p:sp>
        <p:nvSpPr>
          <p:cNvPr id="142" name="原创设计师QQ5858324           _16"/>
          <p:cNvSpPr txBox="1">
            <a:spLocks noChangeArrowheads="1"/>
          </p:cNvSpPr>
          <p:nvPr/>
        </p:nvSpPr>
        <p:spPr bwMode="auto">
          <a:xfrm>
            <a:off x="3864350" y="4118951"/>
            <a:ext cx="4427760" cy="23275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2" tIns="45711" rIns="91422" bIns="45711" numCol="1" anchor="ctr" anchorCtr="0" compatLnSpc="1">
            <a:prstTxWarp prst="textNoShape">
              <a:avLst/>
            </a:prstTxWarp>
          </a:bodyPr>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zh-CN" altLang="en-US" sz="1800" b="0" dirty="0">
                <a:solidFill>
                  <a:schemeClr val="bg1">
                    <a:lumMod val="50000"/>
                  </a:schemeClr>
                </a:solidFill>
                <a:latin typeface="微软雅黑" panose="020B0503020204020204" pitchFamily="34" charset="-122"/>
                <a:ea typeface="微软雅黑" panose="020B0503020204020204" pitchFamily="34" charset="-122"/>
              </a:rPr>
              <a:t>点击这里可以加入你的公司名称</a:t>
            </a:r>
            <a:endParaRPr lang="zh-CN" altLang="zh-CN" sz="1800" b="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43" name="文本框 283"/>
          <p:cNvSpPr txBox="1"/>
          <p:nvPr/>
        </p:nvSpPr>
        <p:spPr>
          <a:xfrm>
            <a:off x="3819695" y="624763"/>
            <a:ext cx="4551246" cy="2215991"/>
          </a:xfrm>
          <a:prstGeom prst="rect">
            <a:avLst/>
          </a:prstGeom>
          <a:noFill/>
        </p:spPr>
        <p:txBody>
          <a:bodyPr wrap="none" rtlCol="0">
            <a:spAutoFit/>
          </a:bodyPr>
          <a:lstStyle/>
          <a:p>
            <a:pPr algn="ctr"/>
            <a:r>
              <a:rPr lang="en-US" altLang="zh-CN" sz="13800" b="1" dirty="0" smtClean="0">
                <a:solidFill>
                  <a:srgbClr val="3B68A1"/>
                </a:solidFill>
                <a:latin typeface="微软雅黑" pitchFamily="34" charset="-122"/>
                <a:ea typeface="微软雅黑" pitchFamily="34" charset="-122"/>
              </a:rPr>
              <a:t>2</a:t>
            </a:r>
            <a:r>
              <a:rPr lang="en-US" altLang="zh-CN" sz="13800" b="1" dirty="0" smtClean="0">
                <a:solidFill>
                  <a:srgbClr val="F79E5A"/>
                </a:solidFill>
                <a:latin typeface="微软雅黑" pitchFamily="34" charset="-122"/>
                <a:ea typeface="微软雅黑" pitchFamily="34" charset="-122"/>
              </a:rPr>
              <a:t>0</a:t>
            </a:r>
            <a:r>
              <a:rPr lang="en-US" altLang="zh-CN" sz="13800" b="1" dirty="0" smtClean="0">
                <a:solidFill>
                  <a:srgbClr val="4DCEB8"/>
                </a:solidFill>
                <a:latin typeface="微软雅黑" pitchFamily="34" charset="-122"/>
                <a:ea typeface="微软雅黑" pitchFamily="34" charset="-122"/>
              </a:rPr>
              <a:t>1</a:t>
            </a:r>
            <a:r>
              <a:rPr lang="en-US" altLang="zh-CN" sz="13800" b="1" dirty="0">
                <a:solidFill>
                  <a:srgbClr val="B95F95"/>
                </a:solidFill>
                <a:latin typeface="微软雅黑" pitchFamily="34" charset="-122"/>
                <a:ea typeface="微软雅黑" pitchFamily="34" charset="-122"/>
              </a:rPr>
              <a:t>8</a:t>
            </a:r>
            <a:endParaRPr lang="zh-CN" altLang="en-US" sz="6000" b="1" dirty="0">
              <a:solidFill>
                <a:srgbClr val="B95F95"/>
              </a:solidFill>
              <a:latin typeface="微软雅黑" pitchFamily="34" charset="-122"/>
              <a:ea typeface="微软雅黑" pitchFamily="34" charset="-122"/>
            </a:endParaRPr>
          </a:p>
        </p:txBody>
      </p:sp>
      <p:grpSp>
        <p:nvGrpSpPr>
          <p:cNvPr id="3" name="组合 2"/>
          <p:cNvGrpSpPr/>
          <p:nvPr/>
        </p:nvGrpSpPr>
        <p:grpSpPr>
          <a:xfrm>
            <a:off x="187482" y="236281"/>
            <a:ext cx="1888744" cy="646331"/>
            <a:chOff x="187482" y="236281"/>
            <a:chExt cx="1888744" cy="646331"/>
          </a:xfrm>
        </p:grpSpPr>
        <p:sp>
          <p:nvSpPr>
            <p:cNvPr id="144" name="文本框 283"/>
            <p:cNvSpPr txBox="1"/>
            <p:nvPr/>
          </p:nvSpPr>
          <p:spPr>
            <a:xfrm>
              <a:off x="541832" y="236281"/>
              <a:ext cx="1534394" cy="646331"/>
            </a:xfrm>
            <a:prstGeom prst="rect">
              <a:avLst/>
            </a:prstGeom>
            <a:noFill/>
          </p:spPr>
          <p:txBody>
            <a:bodyPr wrap="none" rtlCol="0">
              <a:spAutoFit/>
            </a:bodyPr>
            <a:lstStyle/>
            <a:p>
              <a:pPr algn="ctr"/>
              <a:r>
                <a:rPr lang="en-US" altLang="zh-CN" sz="3600" dirty="0" smtClean="0">
                  <a:solidFill>
                    <a:srgbClr val="3B68A1"/>
                  </a:solidFill>
                  <a:latin typeface="微软雅黑" pitchFamily="34" charset="-122"/>
                  <a:ea typeface="微软雅黑" pitchFamily="34" charset="-122"/>
                </a:rPr>
                <a:t>LOGO</a:t>
              </a:r>
              <a:endParaRPr lang="zh-CN" altLang="en-US" sz="1400" dirty="0">
                <a:solidFill>
                  <a:srgbClr val="B95F95"/>
                </a:solidFill>
                <a:latin typeface="微软雅黑" pitchFamily="34" charset="-122"/>
                <a:ea typeface="微软雅黑" pitchFamily="34" charset="-122"/>
              </a:endParaRPr>
            </a:p>
          </p:txBody>
        </p:sp>
        <p:sp>
          <p:nvSpPr>
            <p:cNvPr id="2" name="等腰三角形 1"/>
            <p:cNvSpPr/>
            <p:nvPr/>
          </p:nvSpPr>
          <p:spPr>
            <a:xfrm rot="5400000">
              <a:off x="161457" y="353243"/>
              <a:ext cx="377372" cy="325321"/>
            </a:xfrm>
            <a:prstGeom prst="triangle">
              <a:avLst/>
            </a:prstGeom>
            <a:solidFill>
              <a:srgbClr val="3B68A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矩形 144"/>
          <p:cNvSpPr/>
          <p:nvPr/>
        </p:nvSpPr>
        <p:spPr>
          <a:xfrm>
            <a:off x="0" y="5461000"/>
            <a:ext cx="12190413" cy="1398588"/>
          </a:xfrm>
          <a:prstGeom prst="rect">
            <a:avLst/>
          </a:prstGeom>
          <a:solidFill>
            <a:srgbClr val="B95F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矩形 145"/>
          <p:cNvSpPr/>
          <p:nvPr/>
        </p:nvSpPr>
        <p:spPr>
          <a:xfrm>
            <a:off x="2091" y="5783598"/>
            <a:ext cx="12190413" cy="609600"/>
          </a:xfrm>
          <a:prstGeom prst="rect">
            <a:avLst/>
          </a:prstGeom>
          <a:solidFill>
            <a:srgbClr val="4DC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矩形 146"/>
          <p:cNvSpPr/>
          <p:nvPr/>
        </p:nvSpPr>
        <p:spPr>
          <a:xfrm>
            <a:off x="-3081" y="5334000"/>
            <a:ext cx="12190413" cy="545754"/>
          </a:xfrm>
          <a:prstGeom prst="rect">
            <a:avLst/>
          </a:prstGeom>
          <a:solidFill>
            <a:srgbClr val="F79E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28306063"/>
      </p:ext>
    </p:extLst>
  </p:cSld>
  <p:clrMapOvr>
    <a:masterClrMapping/>
  </p:clrMapOvr>
  <mc:AlternateContent xmlns:mc="http://schemas.openxmlformats.org/markup-compatibility/2006" xmlns:p14="http://schemas.microsoft.com/office/powerpoint/2010/main">
    <mc:Choice Requires="p14">
      <p:transition spd="slow" p14:dur="1600" advClick="0" advTm="1000">
        <p:blinds dir="vert"/>
      </p:transition>
    </mc:Choice>
    <mc:Fallback xmlns="">
      <p:transition spd="slow" advClick="0"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8"/>
                                        </p:tgtEl>
                                      </p:cBhvr>
                                    </p:cmd>
                                  </p:childTnLst>
                                </p:cTn>
                              </p:par>
                              <p:par>
                                <p:cTn id="7" presetID="10" presetClass="entr" presetSubtype="0" fill="hold" grpId="0" nodeType="withEffect">
                                  <p:stCondLst>
                                    <p:cond delay="0"/>
                                  </p:stCondLst>
                                  <p:childTnLst>
                                    <p:set>
                                      <p:cBhvr>
                                        <p:cTn id="8" dur="1" fill="hold">
                                          <p:stCondLst>
                                            <p:cond delay="0"/>
                                          </p:stCondLst>
                                        </p:cTn>
                                        <p:tgtEl>
                                          <p:spTgt spid="140"/>
                                        </p:tgtEl>
                                        <p:attrNameLst>
                                          <p:attrName>style.visibility</p:attrName>
                                        </p:attrNameLst>
                                      </p:cBhvr>
                                      <p:to>
                                        <p:strVal val="visible"/>
                                      </p:to>
                                    </p:set>
                                    <p:animEffect transition="in" filter="fade">
                                      <p:cBhvr>
                                        <p:cTn id="9" dur="500"/>
                                        <p:tgtEl>
                                          <p:spTgt spid="140"/>
                                        </p:tgtEl>
                                      </p:cBhvr>
                                    </p:animEffect>
                                  </p:childTnLst>
                                </p:cTn>
                              </p:par>
                            </p:childTnLst>
                          </p:cTn>
                        </p:par>
                        <p:par>
                          <p:cTn id="10" fill="hold">
                            <p:stCondLst>
                              <p:cond delay="500"/>
                            </p:stCondLst>
                            <p:childTnLst>
                              <p:par>
                                <p:cTn id="11" presetID="56" presetClass="entr" presetSubtype="0" fill="hold" grpId="0" nodeType="afterEffect">
                                  <p:stCondLst>
                                    <p:cond delay="0"/>
                                  </p:stCondLst>
                                  <p:iterate type="lt">
                                    <p:tmPct val="10000"/>
                                  </p:iterate>
                                  <p:childTnLst>
                                    <p:set>
                                      <p:cBhvr>
                                        <p:cTn id="12" dur="1" fill="hold">
                                          <p:stCondLst>
                                            <p:cond delay="0"/>
                                          </p:stCondLst>
                                        </p:cTn>
                                        <p:tgtEl>
                                          <p:spTgt spid="141"/>
                                        </p:tgtEl>
                                        <p:attrNameLst>
                                          <p:attrName>style.visibility</p:attrName>
                                        </p:attrNameLst>
                                      </p:cBhvr>
                                      <p:to>
                                        <p:strVal val="visible"/>
                                      </p:to>
                                    </p:set>
                                    <p:anim by="(-#ppt_w*2)" calcmode="lin" valueType="num">
                                      <p:cBhvr rctx="PPT">
                                        <p:cTn id="13" dur="250" autoRev="1" fill="hold">
                                          <p:stCondLst>
                                            <p:cond delay="0"/>
                                          </p:stCondLst>
                                        </p:cTn>
                                        <p:tgtEl>
                                          <p:spTgt spid="141"/>
                                        </p:tgtEl>
                                        <p:attrNameLst>
                                          <p:attrName>ppt_w</p:attrName>
                                        </p:attrNameLst>
                                      </p:cBhvr>
                                    </p:anim>
                                    <p:anim by="(#ppt_w*0.50)" calcmode="lin" valueType="num">
                                      <p:cBhvr>
                                        <p:cTn id="14" dur="250" decel="50000" autoRev="1" fill="hold">
                                          <p:stCondLst>
                                            <p:cond delay="0"/>
                                          </p:stCondLst>
                                        </p:cTn>
                                        <p:tgtEl>
                                          <p:spTgt spid="141"/>
                                        </p:tgtEl>
                                        <p:attrNameLst>
                                          <p:attrName>ppt_x</p:attrName>
                                        </p:attrNameLst>
                                      </p:cBhvr>
                                    </p:anim>
                                    <p:anim from="(-#ppt_h/2)" to="(#ppt_y)" calcmode="lin" valueType="num">
                                      <p:cBhvr>
                                        <p:cTn id="15" dur="500" fill="hold">
                                          <p:stCondLst>
                                            <p:cond delay="0"/>
                                          </p:stCondLst>
                                        </p:cTn>
                                        <p:tgtEl>
                                          <p:spTgt spid="141"/>
                                        </p:tgtEl>
                                        <p:attrNameLst>
                                          <p:attrName>ppt_y</p:attrName>
                                        </p:attrNameLst>
                                      </p:cBhvr>
                                    </p:anim>
                                    <p:animRot by="21600000">
                                      <p:cBhvr>
                                        <p:cTn id="16" dur="500" fill="hold">
                                          <p:stCondLst>
                                            <p:cond delay="0"/>
                                          </p:stCondLst>
                                        </p:cTn>
                                        <p:tgtEl>
                                          <p:spTgt spid="141"/>
                                        </p:tgtEl>
                                        <p:attrNameLst>
                                          <p:attrName>r</p:attrName>
                                        </p:attrNameLst>
                                      </p:cBhvr>
                                    </p:animRot>
                                  </p:childTnLst>
                                </p:cTn>
                              </p:par>
                            </p:childTnLst>
                          </p:cTn>
                        </p:par>
                        <p:par>
                          <p:cTn id="17" fill="hold">
                            <p:stCondLst>
                              <p:cond delay="1400"/>
                            </p:stCondLst>
                            <p:childTnLst>
                              <p:par>
                                <p:cTn id="18" presetID="22" presetClass="entr" presetSubtype="8" fill="hold" grpId="0" nodeType="afterEffect">
                                  <p:stCondLst>
                                    <p:cond delay="0"/>
                                  </p:stCondLst>
                                  <p:childTnLst>
                                    <p:set>
                                      <p:cBhvr>
                                        <p:cTn id="19" dur="1" fill="hold">
                                          <p:stCondLst>
                                            <p:cond delay="0"/>
                                          </p:stCondLst>
                                        </p:cTn>
                                        <p:tgtEl>
                                          <p:spTgt spid="142"/>
                                        </p:tgtEl>
                                        <p:attrNameLst>
                                          <p:attrName>style.visibility</p:attrName>
                                        </p:attrNameLst>
                                      </p:cBhvr>
                                      <p:to>
                                        <p:strVal val="visible"/>
                                      </p:to>
                                    </p:set>
                                    <p:animEffect transition="in" filter="wipe(left)">
                                      <p:cBhvr>
                                        <p:cTn id="20" dur="500"/>
                                        <p:tgtEl>
                                          <p:spTgt spid="142"/>
                                        </p:tgtEl>
                                      </p:cBhvr>
                                    </p:animEffect>
                                  </p:childTnLst>
                                </p:cTn>
                              </p:par>
                              <p:par>
                                <p:cTn id="21" presetID="42" presetClass="entr" presetSubtype="0" fill="hold" grpId="0" nodeType="withEffect">
                                  <p:stCondLst>
                                    <p:cond delay="0"/>
                                  </p:stCondLst>
                                  <p:childTnLst>
                                    <p:set>
                                      <p:cBhvr>
                                        <p:cTn id="22" dur="1" fill="hold">
                                          <p:stCondLst>
                                            <p:cond delay="0"/>
                                          </p:stCondLst>
                                        </p:cTn>
                                        <p:tgtEl>
                                          <p:spTgt spid="143"/>
                                        </p:tgtEl>
                                        <p:attrNameLst>
                                          <p:attrName>style.visibility</p:attrName>
                                        </p:attrNameLst>
                                      </p:cBhvr>
                                      <p:to>
                                        <p:strVal val="visible"/>
                                      </p:to>
                                    </p:set>
                                    <p:animEffect transition="in" filter="fade">
                                      <p:cBhvr>
                                        <p:cTn id="23" dur="1000"/>
                                        <p:tgtEl>
                                          <p:spTgt spid="143"/>
                                        </p:tgtEl>
                                      </p:cBhvr>
                                    </p:animEffect>
                                    <p:anim calcmode="lin" valueType="num">
                                      <p:cBhvr>
                                        <p:cTn id="24" dur="1000" fill="hold"/>
                                        <p:tgtEl>
                                          <p:spTgt spid="143"/>
                                        </p:tgtEl>
                                        <p:attrNameLst>
                                          <p:attrName>ppt_x</p:attrName>
                                        </p:attrNameLst>
                                      </p:cBhvr>
                                      <p:tavLst>
                                        <p:tav tm="0">
                                          <p:val>
                                            <p:strVal val="#ppt_x"/>
                                          </p:val>
                                        </p:tav>
                                        <p:tav tm="100000">
                                          <p:val>
                                            <p:strVal val="#ppt_x"/>
                                          </p:val>
                                        </p:tav>
                                      </p:tavLst>
                                    </p:anim>
                                    <p:anim calcmode="lin" valueType="num">
                                      <p:cBhvr>
                                        <p:cTn id="25" dur="1000" fill="hold"/>
                                        <p:tgtEl>
                                          <p:spTgt spid="143"/>
                                        </p:tgtEl>
                                        <p:attrNameLst>
                                          <p:attrName>ppt_y</p:attrName>
                                        </p:attrNameLst>
                                      </p:cBhvr>
                                      <p:tavLst>
                                        <p:tav tm="0">
                                          <p:val>
                                            <p:strVal val="#ppt_y+.1"/>
                                          </p:val>
                                        </p:tav>
                                        <p:tav tm="100000">
                                          <p:val>
                                            <p:strVal val="#ppt_y"/>
                                          </p:val>
                                        </p:tav>
                                      </p:tavLst>
                                    </p:anim>
                                  </p:childTnLst>
                                </p:cTn>
                              </p:par>
                            </p:childTnLst>
                          </p:cTn>
                        </p:par>
                        <p:par>
                          <p:cTn id="26" fill="hold">
                            <p:stCondLst>
                              <p:cond delay="2400"/>
                            </p:stCondLst>
                            <p:childTnLst>
                              <p:par>
                                <p:cTn id="27" presetID="22" presetClass="entr" presetSubtype="8" fill="hold"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wipe(left)">
                                      <p:cBhvr>
                                        <p:cTn id="29" dur="500"/>
                                        <p:tgtEl>
                                          <p:spTgt spid="3"/>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147"/>
                                        </p:tgtEl>
                                        <p:attrNameLst>
                                          <p:attrName>style.visibility</p:attrName>
                                        </p:attrNameLst>
                                      </p:cBhvr>
                                      <p:to>
                                        <p:strVal val="visible"/>
                                      </p:to>
                                    </p:set>
                                    <p:animEffect transition="in" filter="wipe(left)">
                                      <p:cBhvr>
                                        <p:cTn id="32" dur="750"/>
                                        <p:tgtEl>
                                          <p:spTgt spid="147"/>
                                        </p:tgtEl>
                                      </p:cBhvr>
                                    </p:animEffect>
                                  </p:childTnLst>
                                </p:cTn>
                              </p:par>
                            </p:childTnLst>
                          </p:cTn>
                        </p:par>
                        <p:par>
                          <p:cTn id="33" fill="hold">
                            <p:stCondLst>
                              <p:cond delay="3150"/>
                            </p:stCondLst>
                            <p:childTnLst>
                              <p:par>
                                <p:cTn id="34" presetID="22" presetClass="entr" presetSubtype="2" fill="hold" grpId="0" nodeType="afterEffect">
                                  <p:stCondLst>
                                    <p:cond delay="0"/>
                                  </p:stCondLst>
                                  <p:childTnLst>
                                    <p:set>
                                      <p:cBhvr>
                                        <p:cTn id="35" dur="1" fill="hold">
                                          <p:stCondLst>
                                            <p:cond delay="0"/>
                                          </p:stCondLst>
                                        </p:cTn>
                                        <p:tgtEl>
                                          <p:spTgt spid="146"/>
                                        </p:tgtEl>
                                        <p:attrNameLst>
                                          <p:attrName>style.visibility</p:attrName>
                                        </p:attrNameLst>
                                      </p:cBhvr>
                                      <p:to>
                                        <p:strVal val="visible"/>
                                      </p:to>
                                    </p:set>
                                    <p:animEffect transition="in" filter="wipe(right)">
                                      <p:cBhvr>
                                        <p:cTn id="36" dur="750"/>
                                        <p:tgtEl>
                                          <p:spTgt spid="146"/>
                                        </p:tgtEl>
                                      </p:cBhvr>
                                    </p:animEffect>
                                  </p:childTnLst>
                                </p:cTn>
                              </p:par>
                            </p:childTnLst>
                          </p:cTn>
                        </p:par>
                        <p:par>
                          <p:cTn id="37" fill="hold">
                            <p:stCondLst>
                              <p:cond delay="3900"/>
                            </p:stCondLst>
                            <p:childTnLst>
                              <p:par>
                                <p:cTn id="38" presetID="22" presetClass="entr" presetSubtype="8" fill="hold" grpId="0" nodeType="afterEffect">
                                  <p:stCondLst>
                                    <p:cond delay="0"/>
                                  </p:stCondLst>
                                  <p:childTnLst>
                                    <p:set>
                                      <p:cBhvr>
                                        <p:cTn id="39" dur="1" fill="hold">
                                          <p:stCondLst>
                                            <p:cond delay="0"/>
                                          </p:stCondLst>
                                        </p:cTn>
                                        <p:tgtEl>
                                          <p:spTgt spid="145"/>
                                        </p:tgtEl>
                                        <p:attrNameLst>
                                          <p:attrName>style.visibility</p:attrName>
                                        </p:attrNameLst>
                                      </p:cBhvr>
                                      <p:to>
                                        <p:strVal val="visible"/>
                                      </p:to>
                                    </p:set>
                                    <p:animEffect transition="in" filter="wipe(left)">
                                      <p:cBhvr>
                                        <p:cTn id="40" dur="75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1" repeatCount="indefinite" fill="remove" display="0">
                  <p:stCondLst>
                    <p:cond delay="indefinite"/>
                  </p:stCondLst>
                  <p:endCondLst>
                    <p:cond evt="onStopAudio" delay="0">
                      <p:tgtEl>
                        <p:sldTgt/>
                      </p:tgtEl>
                    </p:cond>
                  </p:endCondLst>
                </p:cTn>
                <p:tgtEl>
                  <p:spTgt spid="18"/>
                </p:tgtEl>
              </p:cMediaNode>
            </p:audio>
          </p:childTnLst>
        </p:cTn>
      </p:par>
    </p:tnLst>
    <p:bldLst>
      <p:bldP spid="140" grpId="0" animBg="1"/>
      <p:bldP spid="141" grpId="0"/>
      <p:bldP spid="142" grpId="0"/>
      <p:bldP spid="143" grpId="0"/>
      <p:bldP spid="145" grpId="0" animBg="1"/>
      <p:bldP spid="146" grpId="0" animBg="1"/>
      <p:bldP spid="14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6"/>
          <p:cNvSpPr>
            <a:spLocks noChangeArrowheads="1"/>
          </p:cNvSpPr>
          <p:nvPr/>
        </p:nvSpPr>
        <p:spPr bwMode="auto">
          <a:xfrm>
            <a:off x="-9524" y="-1883"/>
            <a:ext cx="3256885" cy="6881973"/>
          </a:xfrm>
          <a:prstGeom prst="rect">
            <a:avLst/>
          </a:prstGeom>
          <a:solidFill>
            <a:srgbClr val="3B68A1"/>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29" name="矩形 7"/>
          <p:cNvSpPr>
            <a:spLocks noChangeArrowheads="1"/>
          </p:cNvSpPr>
          <p:nvPr/>
        </p:nvSpPr>
        <p:spPr bwMode="auto">
          <a:xfrm>
            <a:off x="2939778" y="0"/>
            <a:ext cx="4520238" cy="6880090"/>
          </a:xfrm>
          <a:prstGeom prst="rect">
            <a:avLst/>
          </a:prstGeom>
          <a:solidFill>
            <a:srgbClr val="F79E5A"/>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0" name="矩形 8"/>
          <p:cNvSpPr>
            <a:spLocks noChangeArrowheads="1"/>
          </p:cNvSpPr>
          <p:nvPr/>
        </p:nvSpPr>
        <p:spPr bwMode="auto">
          <a:xfrm>
            <a:off x="6103798" y="-19294"/>
            <a:ext cx="3299888" cy="6899384"/>
          </a:xfrm>
          <a:prstGeom prst="rect">
            <a:avLst/>
          </a:prstGeom>
          <a:solidFill>
            <a:srgbClr val="4DCEB8"/>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1" name="矩形 9"/>
          <p:cNvSpPr>
            <a:spLocks noChangeArrowheads="1"/>
          </p:cNvSpPr>
          <p:nvPr/>
        </p:nvSpPr>
        <p:spPr bwMode="auto">
          <a:xfrm>
            <a:off x="9197788" y="-21177"/>
            <a:ext cx="3006072" cy="6899384"/>
          </a:xfrm>
          <a:prstGeom prst="rect">
            <a:avLst/>
          </a:prstGeom>
          <a:solidFill>
            <a:srgbClr val="B95F95"/>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2" name="矩形 31"/>
          <p:cNvSpPr/>
          <p:nvPr/>
        </p:nvSpPr>
        <p:spPr>
          <a:xfrm>
            <a:off x="-9524" y="1842213"/>
            <a:ext cx="12213384" cy="278805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5639777" y="2766125"/>
            <a:ext cx="4285273" cy="830993"/>
          </a:xfrm>
          <a:prstGeom prst="rect">
            <a:avLst/>
          </a:prstGeom>
        </p:spPr>
        <p:txBody>
          <a:bodyPr wrap="square" lIns="91437" tIns="45718" rIns="91437" bIns="45718">
            <a:spAutoFit/>
          </a:bodyPr>
          <a:lstStyle/>
          <a:p>
            <a:r>
              <a:rPr lang="zh-CN" altLang="en-US" sz="4800" b="1" dirty="0" smtClean="0">
                <a:solidFill>
                  <a:srgbClr val="3B68A1"/>
                </a:solidFill>
                <a:latin typeface="微软雅黑" pitchFamily="34" charset="-122"/>
                <a:ea typeface="微软雅黑" pitchFamily="34" charset="-122"/>
              </a:rPr>
              <a:t>加入你的标题</a:t>
            </a:r>
            <a:endParaRPr lang="zh-CN" altLang="en-US" sz="4800" b="1" dirty="0">
              <a:solidFill>
                <a:srgbClr val="3B68A1"/>
              </a:solidFill>
              <a:latin typeface="微软雅黑" pitchFamily="34" charset="-122"/>
              <a:ea typeface="微软雅黑" pitchFamily="34" charset="-122"/>
            </a:endParaRPr>
          </a:p>
        </p:txBody>
      </p:sp>
      <p:grpSp>
        <p:nvGrpSpPr>
          <p:cNvPr id="34" name="组合 33"/>
          <p:cNvGrpSpPr/>
          <p:nvPr/>
        </p:nvGrpSpPr>
        <p:grpSpPr>
          <a:xfrm>
            <a:off x="3059012" y="2344519"/>
            <a:ext cx="1971316" cy="1773996"/>
            <a:chOff x="1705546" y="1620954"/>
            <a:chExt cx="1539044" cy="1384993"/>
          </a:xfrm>
        </p:grpSpPr>
        <p:sp>
          <p:nvSpPr>
            <p:cNvPr id="36"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B68A1"/>
            </a:solidFill>
            <a:ln w="15875">
              <a:noFill/>
            </a:ln>
            <a:effectLst/>
          </p:spPr>
          <p:txBody>
            <a:bodyPr vert="horz" wrap="square" lIns="68580" tIns="34290" rIns="68580" bIns="34290" numCol="1" anchor="t" anchorCtr="0" compatLnSpc="1">
              <a:prstTxWarp prst="textNoShape">
                <a:avLst/>
              </a:prstTxWarp>
            </a:bodyPr>
            <a:lstStyle/>
            <a:p>
              <a:endParaRPr lang="zh-CN" altLang="en-US"/>
            </a:p>
          </p:txBody>
        </p:sp>
        <p:sp>
          <p:nvSpPr>
            <p:cNvPr id="37" name="文本框 94"/>
            <p:cNvSpPr txBox="1"/>
            <p:nvPr/>
          </p:nvSpPr>
          <p:spPr>
            <a:xfrm>
              <a:off x="1705546" y="1721159"/>
              <a:ext cx="1539044" cy="1111328"/>
            </a:xfrm>
            <a:prstGeom prst="rect">
              <a:avLst/>
            </a:prstGeom>
            <a:noFill/>
          </p:spPr>
          <p:txBody>
            <a:bodyPr wrap="square" lIns="68580" tIns="34290" rIns="68580" bIns="34290" rtlCol="0">
              <a:spAutoFit/>
            </a:bodyPr>
            <a:lstStyle/>
            <a:p>
              <a:pPr algn="ctr"/>
              <a:r>
                <a:rPr lang="en-US" altLang="zh-CN" sz="8800" b="1" dirty="0" smtClean="0">
                  <a:solidFill>
                    <a:schemeClr val="bg1"/>
                  </a:solidFill>
                  <a:latin typeface="微软雅黑" pitchFamily="34" charset="-122"/>
                  <a:ea typeface="微软雅黑" pitchFamily="34" charset="-122"/>
                </a:rPr>
                <a:t>B</a:t>
              </a:r>
              <a:endParaRPr lang="zh-CN" altLang="en-US" sz="8800" b="1" dirty="0">
                <a:solidFill>
                  <a:schemeClr val="bg1"/>
                </a:solidFill>
                <a:latin typeface="微软雅黑" pitchFamily="34" charset="-122"/>
                <a:ea typeface="微软雅黑" pitchFamily="34" charset="-122"/>
              </a:endParaRPr>
            </a:p>
          </p:txBody>
        </p:sp>
      </p:grpSp>
    </p:spTree>
    <p:extLst>
      <p:ext uri="{BB962C8B-B14F-4D97-AF65-F5344CB8AC3E}">
        <p14:creationId xmlns:p14="http://schemas.microsoft.com/office/powerpoint/2010/main" val="3832281404"/>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randombar(vertical)">
                                      <p:cBhvr>
                                        <p:cTn id="7" dur="500"/>
                                        <p:tgtEl>
                                          <p:spTgt spid="2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vertical)">
                                      <p:cBhvr>
                                        <p:cTn id="10" dur="500"/>
                                        <p:tgtEl>
                                          <p:spTgt spid="2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randombar(vertical)">
                                      <p:cBhvr>
                                        <p:cTn id="13" dur="500"/>
                                        <p:tgtEl>
                                          <p:spTgt spid="30"/>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randombar(vertical)">
                                      <p:cBhvr>
                                        <p:cTn id="16" dur="500"/>
                                        <p:tgtEl>
                                          <p:spTgt spid="31"/>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left)">
                                      <p:cBhvr>
                                        <p:cTn id="20" dur="500"/>
                                        <p:tgtEl>
                                          <p:spTgt spid="32"/>
                                        </p:tgtEl>
                                      </p:cBhvr>
                                    </p:animEffect>
                                  </p:childTnLst>
                                </p:cTn>
                              </p:par>
                              <p:par>
                                <p:cTn id="21" presetID="53" presetClass="entr" presetSubtype="16" fill="hold" nodeType="withEffect">
                                  <p:stCondLst>
                                    <p:cond delay="200"/>
                                  </p:stCondLst>
                                  <p:childTnLst>
                                    <p:set>
                                      <p:cBhvr>
                                        <p:cTn id="22" dur="1" fill="hold">
                                          <p:stCondLst>
                                            <p:cond delay="0"/>
                                          </p:stCondLst>
                                        </p:cTn>
                                        <p:tgtEl>
                                          <p:spTgt spid="34"/>
                                        </p:tgtEl>
                                        <p:attrNameLst>
                                          <p:attrName>style.visibility</p:attrName>
                                        </p:attrNameLst>
                                      </p:cBhvr>
                                      <p:to>
                                        <p:strVal val="visible"/>
                                      </p:to>
                                    </p:set>
                                    <p:anim calcmode="lin" valueType="num">
                                      <p:cBhvr>
                                        <p:cTn id="23" dur="500" fill="hold"/>
                                        <p:tgtEl>
                                          <p:spTgt spid="34"/>
                                        </p:tgtEl>
                                        <p:attrNameLst>
                                          <p:attrName>ppt_w</p:attrName>
                                        </p:attrNameLst>
                                      </p:cBhvr>
                                      <p:tavLst>
                                        <p:tav tm="0">
                                          <p:val>
                                            <p:fltVal val="0"/>
                                          </p:val>
                                        </p:tav>
                                        <p:tav tm="100000">
                                          <p:val>
                                            <p:strVal val="#ppt_w"/>
                                          </p:val>
                                        </p:tav>
                                      </p:tavLst>
                                    </p:anim>
                                    <p:anim calcmode="lin" valueType="num">
                                      <p:cBhvr>
                                        <p:cTn id="24" dur="500" fill="hold"/>
                                        <p:tgtEl>
                                          <p:spTgt spid="34"/>
                                        </p:tgtEl>
                                        <p:attrNameLst>
                                          <p:attrName>ppt_h</p:attrName>
                                        </p:attrNameLst>
                                      </p:cBhvr>
                                      <p:tavLst>
                                        <p:tav tm="0">
                                          <p:val>
                                            <p:fltVal val="0"/>
                                          </p:val>
                                        </p:tav>
                                        <p:tav tm="100000">
                                          <p:val>
                                            <p:strVal val="#ppt_h"/>
                                          </p:val>
                                        </p:tav>
                                      </p:tavLst>
                                    </p:anim>
                                    <p:animEffect transition="in" filter="fade">
                                      <p:cBhvr>
                                        <p:cTn id="25" dur="500"/>
                                        <p:tgtEl>
                                          <p:spTgt spid="34"/>
                                        </p:tgtEl>
                                      </p:cBhvr>
                                    </p:animEffect>
                                  </p:childTnLst>
                                </p:cTn>
                              </p:par>
                            </p:childTnLst>
                          </p:cTn>
                        </p:par>
                        <p:par>
                          <p:cTn id="26" fill="hold">
                            <p:stCondLst>
                              <p:cond delay="1200"/>
                            </p:stCondLst>
                            <p:childTnLst>
                              <p:par>
                                <p:cTn id="27" presetID="31" presetClass="entr" presetSubtype="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p:cTn id="29" dur="1250" fill="hold"/>
                                        <p:tgtEl>
                                          <p:spTgt spid="33"/>
                                        </p:tgtEl>
                                        <p:attrNameLst>
                                          <p:attrName>ppt_w</p:attrName>
                                        </p:attrNameLst>
                                      </p:cBhvr>
                                      <p:tavLst>
                                        <p:tav tm="0">
                                          <p:val>
                                            <p:fltVal val="0"/>
                                          </p:val>
                                        </p:tav>
                                        <p:tav tm="100000">
                                          <p:val>
                                            <p:strVal val="#ppt_w"/>
                                          </p:val>
                                        </p:tav>
                                      </p:tavLst>
                                    </p:anim>
                                    <p:anim calcmode="lin" valueType="num">
                                      <p:cBhvr>
                                        <p:cTn id="30" dur="1250" fill="hold"/>
                                        <p:tgtEl>
                                          <p:spTgt spid="33"/>
                                        </p:tgtEl>
                                        <p:attrNameLst>
                                          <p:attrName>ppt_h</p:attrName>
                                        </p:attrNameLst>
                                      </p:cBhvr>
                                      <p:tavLst>
                                        <p:tav tm="0">
                                          <p:val>
                                            <p:fltVal val="0"/>
                                          </p:val>
                                        </p:tav>
                                        <p:tav tm="100000">
                                          <p:val>
                                            <p:strVal val="#ppt_h"/>
                                          </p:val>
                                        </p:tav>
                                      </p:tavLst>
                                    </p:anim>
                                    <p:anim calcmode="lin" valueType="num">
                                      <p:cBhvr>
                                        <p:cTn id="31" dur="1250" fill="hold"/>
                                        <p:tgtEl>
                                          <p:spTgt spid="33"/>
                                        </p:tgtEl>
                                        <p:attrNameLst>
                                          <p:attrName>style.rotation</p:attrName>
                                        </p:attrNameLst>
                                      </p:cBhvr>
                                      <p:tavLst>
                                        <p:tav tm="0">
                                          <p:val>
                                            <p:fltVal val="90"/>
                                          </p:val>
                                        </p:tav>
                                        <p:tav tm="100000">
                                          <p:val>
                                            <p:fltVal val="0"/>
                                          </p:val>
                                        </p:tav>
                                      </p:tavLst>
                                    </p:anim>
                                    <p:animEffect transition="in" filter="fade">
                                      <p:cBhvr>
                                        <p:cTn id="32" dur="12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sp>
        <p:nvSpPr>
          <p:cNvPr id="5" name="六边形 4"/>
          <p:cNvSpPr/>
          <p:nvPr/>
        </p:nvSpPr>
        <p:spPr>
          <a:xfrm>
            <a:off x="1114387" y="3777879"/>
            <a:ext cx="1598280" cy="1377827"/>
          </a:xfrm>
          <a:prstGeom prst="hexagon">
            <a:avLst/>
          </a:prstGeom>
          <a:blipFill>
            <a:blip r:embed="rId2"/>
            <a:stretch>
              <a:fillRect/>
            </a:stretch>
          </a:blipFill>
          <a:ln>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六边形 5"/>
          <p:cNvSpPr/>
          <p:nvPr/>
        </p:nvSpPr>
        <p:spPr>
          <a:xfrm>
            <a:off x="3814687" y="2283020"/>
            <a:ext cx="1598280" cy="1377827"/>
          </a:xfrm>
          <a:prstGeom prst="hexagon">
            <a:avLst/>
          </a:prstGeom>
          <a:blipFill>
            <a:blip r:embed="rId3"/>
            <a:stretch>
              <a:fillRect/>
            </a:stretch>
          </a:blipFill>
          <a:ln>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p:nvPr/>
        </p:nvSpPr>
        <p:spPr>
          <a:xfrm>
            <a:off x="3814687" y="3772354"/>
            <a:ext cx="1598280" cy="1377827"/>
          </a:xfrm>
          <a:prstGeom prst="hexagon">
            <a:avLst/>
          </a:prstGeom>
          <a:solidFill>
            <a:srgbClr val="F79E5A"/>
          </a:solid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dirty="0">
                <a:solidFill>
                  <a:schemeClr val="bg1"/>
                </a:solidFill>
                <a:latin typeface="微软雅黑" pitchFamily="34" charset="-122"/>
                <a:ea typeface="微软雅黑" pitchFamily="34" charset="-122"/>
              </a:rPr>
              <a:t>激情</a:t>
            </a:r>
          </a:p>
        </p:txBody>
      </p:sp>
      <p:sp>
        <p:nvSpPr>
          <p:cNvPr id="8" name="六边形 7"/>
          <p:cNvSpPr/>
          <p:nvPr/>
        </p:nvSpPr>
        <p:spPr>
          <a:xfrm>
            <a:off x="2464537" y="3027687"/>
            <a:ext cx="1598280" cy="1377827"/>
          </a:xfrm>
          <a:prstGeom prst="hexagon">
            <a:avLst/>
          </a:prstGeom>
          <a:solidFill>
            <a:srgbClr val="3B68A1"/>
          </a:solid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dirty="0">
                <a:solidFill>
                  <a:schemeClr val="bg1"/>
                </a:solidFill>
                <a:latin typeface="微软雅黑" pitchFamily="34" charset="-122"/>
                <a:ea typeface="微软雅黑" pitchFamily="34" charset="-122"/>
              </a:rPr>
              <a:t>创新</a:t>
            </a:r>
          </a:p>
        </p:txBody>
      </p:sp>
      <p:sp>
        <p:nvSpPr>
          <p:cNvPr id="9" name="六边形 8"/>
          <p:cNvSpPr/>
          <p:nvPr/>
        </p:nvSpPr>
        <p:spPr>
          <a:xfrm>
            <a:off x="2464537" y="4528071"/>
            <a:ext cx="1598280" cy="1377827"/>
          </a:xfrm>
          <a:prstGeom prst="hexagon">
            <a:avLst/>
          </a:prstGeom>
          <a:blipFill>
            <a:blip r:embed="rId4"/>
            <a:stretch>
              <a:fillRect/>
            </a:stretch>
          </a:blipFill>
          <a:ln>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六边形 9"/>
          <p:cNvSpPr/>
          <p:nvPr/>
        </p:nvSpPr>
        <p:spPr>
          <a:xfrm>
            <a:off x="5164837" y="3027687"/>
            <a:ext cx="1598280" cy="1377827"/>
          </a:xfrm>
          <a:prstGeom prst="hexagon">
            <a:avLst/>
          </a:prstGeom>
          <a:solidFill>
            <a:srgbClr val="4DCEB8"/>
          </a:solid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dirty="0">
                <a:latin typeface="微软雅黑" pitchFamily="34" charset="-122"/>
                <a:ea typeface="微软雅黑" pitchFamily="34" charset="-122"/>
              </a:rPr>
              <a:t>远见</a:t>
            </a:r>
          </a:p>
        </p:txBody>
      </p:sp>
      <p:sp>
        <p:nvSpPr>
          <p:cNvPr id="11" name="六边形 10"/>
          <p:cNvSpPr/>
          <p:nvPr/>
        </p:nvSpPr>
        <p:spPr>
          <a:xfrm>
            <a:off x="5164837" y="4528071"/>
            <a:ext cx="1598280" cy="1377827"/>
          </a:xfrm>
          <a:prstGeom prst="hexagon">
            <a:avLst/>
          </a:prstGeom>
          <a:blipFill>
            <a:blip r:embed="rId5"/>
            <a:stretch>
              <a:fillRect/>
            </a:stretch>
          </a:blipFill>
          <a:ln>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六边形 11"/>
          <p:cNvSpPr/>
          <p:nvPr/>
        </p:nvSpPr>
        <p:spPr>
          <a:xfrm>
            <a:off x="6514988" y="3777879"/>
            <a:ext cx="1598280" cy="1377827"/>
          </a:xfrm>
          <a:prstGeom prst="hexagon">
            <a:avLst/>
          </a:prstGeom>
          <a:solidFill>
            <a:srgbClr val="B95F95"/>
          </a:solid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2000" dirty="0">
                <a:solidFill>
                  <a:schemeClr val="bg1"/>
                </a:solidFill>
                <a:latin typeface="微软雅黑" pitchFamily="34" charset="-122"/>
                <a:ea typeface="微软雅黑" pitchFamily="34" charset="-122"/>
              </a:rPr>
              <a:t>专业</a:t>
            </a:r>
          </a:p>
        </p:txBody>
      </p:sp>
      <p:sp>
        <p:nvSpPr>
          <p:cNvPr id="13" name="TextBox 12"/>
          <p:cNvSpPr txBox="1"/>
          <p:nvPr/>
        </p:nvSpPr>
        <p:spPr>
          <a:xfrm>
            <a:off x="8587582" y="2921984"/>
            <a:ext cx="2552062" cy="1185324"/>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a:t>
            </a:r>
            <a:r>
              <a:rPr lang="zh-CN" altLang="en-US" sz="1400" dirty="0" smtClean="0">
                <a:solidFill>
                  <a:schemeClr val="tx1">
                    <a:lumMod val="50000"/>
                    <a:lumOff val="50000"/>
                  </a:schemeClr>
                </a:solidFill>
                <a:latin typeface="微软雅黑" pitchFamily="34" charset="-122"/>
                <a:ea typeface="微软雅黑" pitchFamily="34" charset="-122"/>
              </a:rPr>
              <a:t>这里。</a:t>
            </a:r>
            <a:endParaRPr lang="zh-CN" altLang="en-US" sz="1400" dirty="0">
              <a:solidFill>
                <a:schemeClr val="tx1">
                  <a:lumMod val="50000"/>
                  <a:lumOff val="50000"/>
                </a:schemeClr>
              </a:solidFill>
              <a:latin typeface="微软雅黑" pitchFamily="34" charset="-122"/>
              <a:ea typeface="微软雅黑" pitchFamily="34" charset="-122"/>
            </a:endParaRPr>
          </a:p>
        </p:txBody>
      </p:sp>
      <p:sp>
        <p:nvSpPr>
          <p:cNvPr id="14" name="TextBox 13"/>
          <p:cNvSpPr txBox="1"/>
          <p:nvPr/>
        </p:nvSpPr>
        <p:spPr>
          <a:xfrm>
            <a:off x="8587583" y="2438194"/>
            <a:ext cx="1732072" cy="553998"/>
          </a:xfrm>
          <a:prstGeom prst="rect">
            <a:avLst/>
          </a:prstGeom>
          <a:noFill/>
        </p:spPr>
        <p:txBody>
          <a:bodyPr wrap="square" tIns="0" bIns="0" rtlCol="0" anchor="t">
            <a:spAutoFit/>
          </a:bodyPr>
          <a:lstStyle/>
          <a:p>
            <a:pPr>
              <a:lnSpc>
                <a:spcPct val="150000"/>
              </a:lnSpc>
            </a:pPr>
            <a:r>
              <a:rPr lang="zh-CN" altLang="en-US" sz="2400" dirty="0" smtClean="0">
                <a:solidFill>
                  <a:schemeClr val="tx1">
                    <a:lumMod val="65000"/>
                    <a:lumOff val="35000"/>
                  </a:schemeClr>
                </a:solidFill>
                <a:latin typeface="微软雅黑" pitchFamily="34" charset="-122"/>
                <a:ea typeface="微软雅黑" pitchFamily="34" charset="-122"/>
                <a:cs typeface="华文黑体" pitchFamily="2" charset="-122"/>
              </a:rPr>
              <a:t>添加标题</a:t>
            </a:r>
            <a:endParaRPr lang="zh-CN" altLang="en-US" sz="2400" dirty="0">
              <a:solidFill>
                <a:schemeClr val="tx1">
                  <a:lumMod val="65000"/>
                  <a:lumOff val="35000"/>
                </a:schemeClr>
              </a:solidFill>
              <a:latin typeface="微软雅黑" pitchFamily="34" charset="-122"/>
              <a:ea typeface="微软雅黑" pitchFamily="34" charset="-122"/>
              <a:cs typeface="华文黑体" pitchFamily="2" charset="-122"/>
            </a:endParaRPr>
          </a:p>
        </p:txBody>
      </p:sp>
      <p:sp>
        <p:nvSpPr>
          <p:cNvPr id="15" name="TextBox 14"/>
          <p:cNvSpPr txBox="1"/>
          <p:nvPr/>
        </p:nvSpPr>
        <p:spPr>
          <a:xfrm>
            <a:off x="8587582" y="4821363"/>
            <a:ext cx="2552062" cy="1185324"/>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a:t>
            </a:r>
            <a:r>
              <a:rPr lang="zh-CN" altLang="en-US" sz="1400" dirty="0" smtClean="0">
                <a:solidFill>
                  <a:schemeClr val="tx1">
                    <a:lumMod val="50000"/>
                    <a:lumOff val="50000"/>
                  </a:schemeClr>
                </a:solidFill>
                <a:latin typeface="微软雅黑" pitchFamily="34" charset="-122"/>
                <a:ea typeface="微软雅黑" pitchFamily="34" charset="-122"/>
              </a:rPr>
              <a:t>这里。</a:t>
            </a:r>
            <a:endParaRPr lang="zh-CN" altLang="en-US" sz="1400" dirty="0">
              <a:solidFill>
                <a:schemeClr val="tx1">
                  <a:lumMod val="50000"/>
                  <a:lumOff val="50000"/>
                </a:schemeClr>
              </a:solidFill>
              <a:latin typeface="微软雅黑" pitchFamily="34" charset="-122"/>
              <a:ea typeface="微软雅黑" pitchFamily="34" charset="-122"/>
            </a:endParaRPr>
          </a:p>
        </p:txBody>
      </p:sp>
      <p:sp>
        <p:nvSpPr>
          <p:cNvPr id="16" name="TextBox 15"/>
          <p:cNvSpPr txBox="1"/>
          <p:nvPr/>
        </p:nvSpPr>
        <p:spPr>
          <a:xfrm>
            <a:off x="8587583" y="4294031"/>
            <a:ext cx="1732072" cy="553998"/>
          </a:xfrm>
          <a:prstGeom prst="rect">
            <a:avLst/>
          </a:prstGeom>
          <a:noFill/>
        </p:spPr>
        <p:txBody>
          <a:bodyPr wrap="square" tIns="0" bIns="0" rtlCol="0" anchor="t">
            <a:spAutoFit/>
          </a:bodyPr>
          <a:lstStyle/>
          <a:p>
            <a:pPr>
              <a:lnSpc>
                <a:spcPct val="150000"/>
              </a:lnSpc>
            </a:pPr>
            <a:r>
              <a:rPr lang="zh-CN" altLang="en-US" sz="2400" dirty="0" smtClean="0">
                <a:solidFill>
                  <a:schemeClr val="tx1">
                    <a:lumMod val="65000"/>
                    <a:lumOff val="35000"/>
                  </a:schemeClr>
                </a:solidFill>
                <a:latin typeface="微软雅黑" pitchFamily="34" charset="-122"/>
                <a:ea typeface="微软雅黑" pitchFamily="34" charset="-122"/>
                <a:cs typeface="华文黑体" pitchFamily="2" charset="-122"/>
              </a:rPr>
              <a:t>添加标题</a:t>
            </a:r>
            <a:endParaRPr lang="zh-CN" altLang="en-US" sz="2400" dirty="0">
              <a:solidFill>
                <a:schemeClr val="tx1">
                  <a:lumMod val="65000"/>
                  <a:lumOff val="35000"/>
                </a:schemeClr>
              </a:solidFill>
              <a:latin typeface="微软雅黑" pitchFamily="34" charset="-122"/>
              <a:ea typeface="微软雅黑" pitchFamily="34" charset="-122"/>
              <a:cs typeface="华文黑体" pitchFamily="2" charset="-122"/>
            </a:endParaRPr>
          </a:p>
        </p:txBody>
      </p:sp>
    </p:spTree>
    <p:extLst>
      <p:ext uri="{BB962C8B-B14F-4D97-AF65-F5344CB8AC3E}">
        <p14:creationId xmlns:p14="http://schemas.microsoft.com/office/powerpoint/2010/main" val="433053593"/>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3" presetClass="entr" presetSubtype="52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300" fill="hold"/>
                                        <p:tgtEl>
                                          <p:spTgt spid="5"/>
                                        </p:tgtEl>
                                        <p:attrNameLst>
                                          <p:attrName>ppt_w</p:attrName>
                                        </p:attrNameLst>
                                      </p:cBhvr>
                                      <p:tavLst>
                                        <p:tav tm="0">
                                          <p:val>
                                            <p:fltVal val="0"/>
                                          </p:val>
                                        </p:tav>
                                        <p:tav tm="100000">
                                          <p:val>
                                            <p:strVal val="#ppt_w"/>
                                          </p:val>
                                        </p:tav>
                                      </p:tavLst>
                                    </p:anim>
                                    <p:anim calcmode="lin" valueType="num">
                                      <p:cBhvr>
                                        <p:cTn id="12" dur="300" fill="hold"/>
                                        <p:tgtEl>
                                          <p:spTgt spid="5"/>
                                        </p:tgtEl>
                                        <p:attrNameLst>
                                          <p:attrName>ppt_h</p:attrName>
                                        </p:attrNameLst>
                                      </p:cBhvr>
                                      <p:tavLst>
                                        <p:tav tm="0">
                                          <p:val>
                                            <p:fltVal val="0"/>
                                          </p:val>
                                        </p:tav>
                                        <p:tav tm="100000">
                                          <p:val>
                                            <p:strVal val="#ppt_h"/>
                                          </p:val>
                                        </p:tav>
                                      </p:tavLst>
                                    </p:anim>
                                    <p:anim calcmode="lin" valueType="num">
                                      <p:cBhvr>
                                        <p:cTn id="13" dur="300" fill="hold"/>
                                        <p:tgtEl>
                                          <p:spTgt spid="5"/>
                                        </p:tgtEl>
                                        <p:attrNameLst>
                                          <p:attrName>ppt_x</p:attrName>
                                        </p:attrNameLst>
                                      </p:cBhvr>
                                      <p:tavLst>
                                        <p:tav tm="0">
                                          <p:val>
                                            <p:fltVal val="0.5"/>
                                          </p:val>
                                        </p:tav>
                                        <p:tav tm="100000">
                                          <p:val>
                                            <p:strVal val="#ppt_x"/>
                                          </p:val>
                                        </p:tav>
                                      </p:tavLst>
                                    </p:anim>
                                    <p:anim calcmode="lin" valueType="num">
                                      <p:cBhvr>
                                        <p:cTn id="14" dur="300" fill="hold"/>
                                        <p:tgtEl>
                                          <p:spTgt spid="5"/>
                                        </p:tgtEl>
                                        <p:attrNameLst>
                                          <p:attrName>ppt_y</p:attrName>
                                        </p:attrNameLst>
                                      </p:cBhvr>
                                      <p:tavLst>
                                        <p:tav tm="0">
                                          <p:val>
                                            <p:fltVal val="0.5"/>
                                          </p:val>
                                        </p:tav>
                                        <p:tav tm="100000">
                                          <p:val>
                                            <p:strVal val="#ppt_y"/>
                                          </p:val>
                                        </p:tav>
                                      </p:tavLst>
                                    </p:anim>
                                  </p:childTnLst>
                                </p:cTn>
                              </p:par>
                              <p:par>
                                <p:cTn id="15" presetID="26" presetClass="emph" presetSubtype="0" fill="hold" grpId="1" nodeType="withEffect">
                                  <p:stCondLst>
                                    <p:cond delay="300"/>
                                  </p:stCondLst>
                                  <p:childTnLst>
                                    <p:animEffect transition="out" filter="fade">
                                      <p:cBhvr>
                                        <p:cTn id="16" dur="300" tmFilter="0, 0; .2, .5; .8, .5; 1, 0"/>
                                        <p:tgtEl>
                                          <p:spTgt spid="5"/>
                                        </p:tgtEl>
                                      </p:cBhvr>
                                    </p:animEffect>
                                    <p:animScale>
                                      <p:cBhvr>
                                        <p:cTn id="17" dur="150" autoRev="1" fill="hold"/>
                                        <p:tgtEl>
                                          <p:spTgt spid="5"/>
                                        </p:tgtEl>
                                      </p:cBhvr>
                                      <p:by x="105000" y="105000"/>
                                    </p:animScale>
                                  </p:childTnLst>
                                </p:cTn>
                              </p:par>
                              <p:par>
                                <p:cTn id="18" presetID="23" presetClass="entr" presetSubtype="528" fill="hold" grpId="0" nodeType="withEffect">
                                  <p:stCondLst>
                                    <p:cond delay="100"/>
                                  </p:stCondLst>
                                  <p:childTnLst>
                                    <p:set>
                                      <p:cBhvr>
                                        <p:cTn id="19" dur="1" fill="hold">
                                          <p:stCondLst>
                                            <p:cond delay="0"/>
                                          </p:stCondLst>
                                        </p:cTn>
                                        <p:tgtEl>
                                          <p:spTgt spid="8"/>
                                        </p:tgtEl>
                                        <p:attrNameLst>
                                          <p:attrName>style.visibility</p:attrName>
                                        </p:attrNameLst>
                                      </p:cBhvr>
                                      <p:to>
                                        <p:strVal val="visible"/>
                                      </p:to>
                                    </p:set>
                                    <p:anim calcmode="lin" valueType="num">
                                      <p:cBhvr>
                                        <p:cTn id="20" dur="300" fill="hold"/>
                                        <p:tgtEl>
                                          <p:spTgt spid="8"/>
                                        </p:tgtEl>
                                        <p:attrNameLst>
                                          <p:attrName>ppt_w</p:attrName>
                                        </p:attrNameLst>
                                      </p:cBhvr>
                                      <p:tavLst>
                                        <p:tav tm="0">
                                          <p:val>
                                            <p:fltVal val="0"/>
                                          </p:val>
                                        </p:tav>
                                        <p:tav tm="100000">
                                          <p:val>
                                            <p:strVal val="#ppt_w"/>
                                          </p:val>
                                        </p:tav>
                                      </p:tavLst>
                                    </p:anim>
                                    <p:anim calcmode="lin" valueType="num">
                                      <p:cBhvr>
                                        <p:cTn id="21" dur="300" fill="hold"/>
                                        <p:tgtEl>
                                          <p:spTgt spid="8"/>
                                        </p:tgtEl>
                                        <p:attrNameLst>
                                          <p:attrName>ppt_h</p:attrName>
                                        </p:attrNameLst>
                                      </p:cBhvr>
                                      <p:tavLst>
                                        <p:tav tm="0">
                                          <p:val>
                                            <p:fltVal val="0"/>
                                          </p:val>
                                        </p:tav>
                                        <p:tav tm="100000">
                                          <p:val>
                                            <p:strVal val="#ppt_h"/>
                                          </p:val>
                                        </p:tav>
                                      </p:tavLst>
                                    </p:anim>
                                    <p:anim calcmode="lin" valueType="num">
                                      <p:cBhvr>
                                        <p:cTn id="22" dur="300" fill="hold"/>
                                        <p:tgtEl>
                                          <p:spTgt spid="8"/>
                                        </p:tgtEl>
                                        <p:attrNameLst>
                                          <p:attrName>ppt_x</p:attrName>
                                        </p:attrNameLst>
                                      </p:cBhvr>
                                      <p:tavLst>
                                        <p:tav tm="0">
                                          <p:val>
                                            <p:fltVal val="0.5"/>
                                          </p:val>
                                        </p:tav>
                                        <p:tav tm="100000">
                                          <p:val>
                                            <p:strVal val="#ppt_x"/>
                                          </p:val>
                                        </p:tav>
                                      </p:tavLst>
                                    </p:anim>
                                    <p:anim calcmode="lin" valueType="num">
                                      <p:cBhvr>
                                        <p:cTn id="23" dur="300" fill="hold"/>
                                        <p:tgtEl>
                                          <p:spTgt spid="8"/>
                                        </p:tgtEl>
                                        <p:attrNameLst>
                                          <p:attrName>ppt_y</p:attrName>
                                        </p:attrNameLst>
                                      </p:cBhvr>
                                      <p:tavLst>
                                        <p:tav tm="0">
                                          <p:val>
                                            <p:fltVal val="0.5"/>
                                          </p:val>
                                        </p:tav>
                                        <p:tav tm="100000">
                                          <p:val>
                                            <p:strVal val="#ppt_y"/>
                                          </p:val>
                                        </p:tav>
                                      </p:tavLst>
                                    </p:anim>
                                  </p:childTnLst>
                                </p:cTn>
                              </p:par>
                              <p:par>
                                <p:cTn id="24" presetID="26" presetClass="emph" presetSubtype="0" fill="hold" grpId="1" nodeType="withEffect">
                                  <p:stCondLst>
                                    <p:cond delay="400"/>
                                  </p:stCondLst>
                                  <p:childTnLst>
                                    <p:animEffect transition="out" filter="fade">
                                      <p:cBhvr>
                                        <p:cTn id="25" dur="300" tmFilter="0, 0; .2, .5; .8, .5; 1, 0"/>
                                        <p:tgtEl>
                                          <p:spTgt spid="8"/>
                                        </p:tgtEl>
                                      </p:cBhvr>
                                    </p:animEffect>
                                    <p:animScale>
                                      <p:cBhvr>
                                        <p:cTn id="26" dur="150" autoRev="1" fill="hold"/>
                                        <p:tgtEl>
                                          <p:spTgt spid="8"/>
                                        </p:tgtEl>
                                      </p:cBhvr>
                                      <p:by x="105000" y="105000"/>
                                    </p:animScale>
                                  </p:childTnLst>
                                </p:cTn>
                              </p:par>
                              <p:par>
                                <p:cTn id="27" presetID="23" presetClass="entr" presetSubtype="528" fill="hold" grpId="0" nodeType="withEffect">
                                  <p:stCondLst>
                                    <p:cond delay="200"/>
                                  </p:stCondLst>
                                  <p:childTnLst>
                                    <p:set>
                                      <p:cBhvr>
                                        <p:cTn id="28" dur="1" fill="hold">
                                          <p:stCondLst>
                                            <p:cond delay="0"/>
                                          </p:stCondLst>
                                        </p:cTn>
                                        <p:tgtEl>
                                          <p:spTgt spid="6"/>
                                        </p:tgtEl>
                                        <p:attrNameLst>
                                          <p:attrName>style.visibility</p:attrName>
                                        </p:attrNameLst>
                                      </p:cBhvr>
                                      <p:to>
                                        <p:strVal val="visible"/>
                                      </p:to>
                                    </p:set>
                                    <p:anim calcmode="lin" valueType="num">
                                      <p:cBhvr>
                                        <p:cTn id="29" dur="300" fill="hold"/>
                                        <p:tgtEl>
                                          <p:spTgt spid="6"/>
                                        </p:tgtEl>
                                        <p:attrNameLst>
                                          <p:attrName>ppt_w</p:attrName>
                                        </p:attrNameLst>
                                      </p:cBhvr>
                                      <p:tavLst>
                                        <p:tav tm="0">
                                          <p:val>
                                            <p:fltVal val="0"/>
                                          </p:val>
                                        </p:tav>
                                        <p:tav tm="100000">
                                          <p:val>
                                            <p:strVal val="#ppt_w"/>
                                          </p:val>
                                        </p:tav>
                                      </p:tavLst>
                                    </p:anim>
                                    <p:anim calcmode="lin" valueType="num">
                                      <p:cBhvr>
                                        <p:cTn id="30" dur="300" fill="hold"/>
                                        <p:tgtEl>
                                          <p:spTgt spid="6"/>
                                        </p:tgtEl>
                                        <p:attrNameLst>
                                          <p:attrName>ppt_h</p:attrName>
                                        </p:attrNameLst>
                                      </p:cBhvr>
                                      <p:tavLst>
                                        <p:tav tm="0">
                                          <p:val>
                                            <p:fltVal val="0"/>
                                          </p:val>
                                        </p:tav>
                                        <p:tav tm="100000">
                                          <p:val>
                                            <p:strVal val="#ppt_h"/>
                                          </p:val>
                                        </p:tav>
                                      </p:tavLst>
                                    </p:anim>
                                    <p:anim calcmode="lin" valueType="num">
                                      <p:cBhvr>
                                        <p:cTn id="31" dur="300" fill="hold"/>
                                        <p:tgtEl>
                                          <p:spTgt spid="6"/>
                                        </p:tgtEl>
                                        <p:attrNameLst>
                                          <p:attrName>ppt_x</p:attrName>
                                        </p:attrNameLst>
                                      </p:cBhvr>
                                      <p:tavLst>
                                        <p:tav tm="0">
                                          <p:val>
                                            <p:fltVal val="0.5"/>
                                          </p:val>
                                        </p:tav>
                                        <p:tav tm="100000">
                                          <p:val>
                                            <p:strVal val="#ppt_x"/>
                                          </p:val>
                                        </p:tav>
                                      </p:tavLst>
                                    </p:anim>
                                    <p:anim calcmode="lin" valueType="num">
                                      <p:cBhvr>
                                        <p:cTn id="32" dur="300" fill="hold"/>
                                        <p:tgtEl>
                                          <p:spTgt spid="6"/>
                                        </p:tgtEl>
                                        <p:attrNameLst>
                                          <p:attrName>ppt_y</p:attrName>
                                        </p:attrNameLst>
                                      </p:cBhvr>
                                      <p:tavLst>
                                        <p:tav tm="0">
                                          <p:val>
                                            <p:fltVal val="0.5"/>
                                          </p:val>
                                        </p:tav>
                                        <p:tav tm="100000">
                                          <p:val>
                                            <p:strVal val="#ppt_y"/>
                                          </p:val>
                                        </p:tav>
                                      </p:tavLst>
                                    </p:anim>
                                  </p:childTnLst>
                                </p:cTn>
                              </p:par>
                              <p:par>
                                <p:cTn id="33" presetID="26" presetClass="emph" presetSubtype="0" fill="hold" grpId="1" nodeType="withEffect">
                                  <p:stCondLst>
                                    <p:cond delay="500"/>
                                  </p:stCondLst>
                                  <p:childTnLst>
                                    <p:animEffect transition="out" filter="fade">
                                      <p:cBhvr>
                                        <p:cTn id="34" dur="300" tmFilter="0, 0; .2, .5; .8, .5; 1, 0"/>
                                        <p:tgtEl>
                                          <p:spTgt spid="6"/>
                                        </p:tgtEl>
                                      </p:cBhvr>
                                    </p:animEffect>
                                    <p:animScale>
                                      <p:cBhvr>
                                        <p:cTn id="35" dur="150" autoRev="1" fill="hold"/>
                                        <p:tgtEl>
                                          <p:spTgt spid="6"/>
                                        </p:tgtEl>
                                      </p:cBhvr>
                                      <p:by x="105000" y="105000"/>
                                    </p:animScale>
                                  </p:childTnLst>
                                </p:cTn>
                              </p:par>
                              <p:par>
                                <p:cTn id="36" presetID="23" presetClass="entr" presetSubtype="528" fill="hold" grpId="0" nodeType="withEffect">
                                  <p:stCondLst>
                                    <p:cond delay="300"/>
                                  </p:stCondLst>
                                  <p:childTnLst>
                                    <p:set>
                                      <p:cBhvr>
                                        <p:cTn id="37" dur="1" fill="hold">
                                          <p:stCondLst>
                                            <p:cond delay="0"/>
                                          </p:stCondLst>
                                        </p:cTn>
                                        <p:tgtEl>
                                          <p:spTgt spid="10"/>
                                        </p:tgtEl>
                                        <p:attrNameLst>
                                          <p:attrName>style.visibility</p:attrName>
                                        </p:attrNameLst>
                                      </p:cBhvr>
                                      <p:to>
                                        <p:strVal val="visible"/>
                                      </p:to>
                                    </p:set>
                                    <p:anim calcmode="lin" valueType="num">
                                      <p:cBhvr>
                                        <p:cTn id="38" dur="300" fill="hold"/>
                                        <p:tgtEl>
                                          <p:spTgt spid="10"/>
                                        </p:tgtEl>
                                        <p:attrNameLst>
                                          <p:attrName>ppt_w</p:attrName>
                                        </p:attrNameLst>
                                      </p:cBhvr>
                                      <p:tavLst>
                                        <p:tav tm="0">
                                          <p:val>
                                            <p:fltVal val="0"/>
                                          </p:val>
                                        </p:tav>
                                        <p:tav tm="100000">
                                          <p:val>
                                            <p:strVal val="#ppt_w"/>
                                          </p:val>
                                        </p:tav>
                                      </p:tavLst>
                                    </p:anim>
                                    <p:anim calcmode="lin" valueType="num">
                                      <p:cBhvr>
                                        <p:cTn id="39" dur="300" fill="hold"/>
                                        <p:tgtEl>
                                          <p:spTgt spid="10"/>
                                        </p:tgtEl>
                                        <p:attrNameLst>
                                          <p:attrName>ppt_h</p:attrName>
                                        </p:attrNameLst>
                                      </p:cBhvr>
                                      <p:tavLst>
                                        <p:tav tm="0">
                                          <p:val>
                                            <p:fltVal val="0"/>
                                          </p:val>
                                        </p:tav>
                                        <p:tav tm="100000">
                                          <p:val>
                                            <p:strVal val="#ppt_h"/>
                                          </p:val>
                                        </p:tav>
                                      </p:tavLst>
                                    </p:anim>
                                    <p:anim calcmode="lin" valueType="num">
                                      <p:cBhvr>
                                        <p:cTn id="40" dur="300" fill="hold"/>
                                        <p:tgtEl>
                                          <p:spTgt spid="10"/>
                                        </p:tgtEl>
                                        <p:attrNameLst>
                                          <p:attrName>ppt_x</p:attrName>
                                        </p:attrNameLst>
                                      </p:cBhvr>
                                      <p:tavLst>
                                        <p:tav tm="0">
                                          <p:val>
                                            <p:fltVal val="0.5"/>
                                          </p:val>
                                        </p:tav>
                                        <p:tav tm="100000">
                                          <p:val>
                                            <p:strVal val="#ppt_x"/>
                                          </p:val>
                                        </p:tav>
                                      </p:tavLst>
                                    </p:anim>
                                    <p:anim calcmode="lin" valueType="num">
                                      <p:cBhvr>
                                        <p:cTn id="41" dur="300" fill="hold"/>
                                        <p:tgtEl>
                                          <p:spTgt spid="10"/>
                                        </p:tgtEl>
                                        <p:attrNameLst>
                                          <p:attrName>ppt_y</p:attrName>
                                        </p:attrNameLst>
                                      </p:cBhvr>
                                      <p:tavLst>
                                        <p:tav tm="0">
                                          <p:val>
                                            <p:fltVal val="0.5"/>
                                          </p:val>
                                        </p:tav>
                                        <p:tav tm="100000">
                                          <p:val>
                                            <p:strVal val="#ppt_y"/>
                                          </p:val>
                                        </p:tav>
                                      </p:tavLst>
                                    </p:anim>
                                  </p:childTnLst>
                                </p:cTn>
                              </p:par>
                              <p:par>
                                <p:cTn id="42" presetID="26" presetClass="emph" presetSubtype="0" fill="hold" grpId="1" nodeType="withEffect">
                                  <p:stCondLst>
                                    <p:cond delay="600"/>
                                  </p:stCondLst>
                                  <p:childTnLst>
                                    <p:animEffect transition="out" filter="fade">
                                      <p:cBhvr>
                                        <p:cTn id="43" dur="300" tmFilter="0, 0; .2, .5; .8, .5; 1, 0"/>
                                        <p:tgtEl>
                                          <p:spTgt spid="10"/>
                                        </p:tgtEl>
                                      </p:cBhvr>
                                    </p:animEffect>
                                    <p:animScale>
                                      <p:cBhvr>
                                        <p:cTn id="44" dur="150" autoRev="1" fill="hold"/>
                                        <p:tgtEl>
                                          <p:spTgt spid="10"/>
                                        </p:tgtEl>
                                      </p:cBhvr>
                                      <p:by x="105000" y="105000"/>
                                    </p:animScale>
                                  </p:childTnLst>
                                </p:cTn>
                              </p:par>
                              <p:par>
                                <p:cTn id="45" presetID="23" presetClass="entr" presetSubtype="528" fill="hold" grpId="0" nodeType="withEffect">
                                  <p:stCondLst>
                                    <p:cond delay="400"/>
                                  </p:stCondLst>
                                  <p:childTnLst>
                                    <p:set>
                                      <p:cBhvr>
                                        <p:cTn id="46" dur="1" fill="hold">
                                          <p:stCondLst>
                                            <p:cond delay="0"/>
                                          </p:stCondLst>
                                        </p:cTn>
                                        <p:tgtEl>
                                          <p:spTgt spid="12"/>
                                        </p:tgtEl>
                                        <p:attrNameLst>
                                          <p:attrName>style.visibility</p:attrName>
                                        </p:attrNameLst>
                                      </p:cBhvr>
                                      <p:to>
                                        <p:strVal val="visible"/>
                                      </p:to>
                                    </p:set>
                                    <p:anim calcmode="lin" valueType="num">
                                      <p:cBhvr>
                                        <p:cTn id="47" dur="300" fill="hold"/>
                                        <p:tgtEl>
                                          <p:spTgt spid="12"/>
                                        </p:tgtEl>
                                        <p:attrNameLst>
                                          <p:attrName>ppt_w</p:attrName>
                                        </p:attrNameLst>
                                      </p:cBhvr>
                                      <p:tavLst>
                                        <p:tav tm="0">
                                          <p:val>
                                            <p:fltVal val="0"/>
                                          </p:val>
                                        </p:tav>
                                        <p:tav tm="100000">
                                          <p:val>
                                            <p:strVal val="#ppt_w"/>
                                          </p:val>
                                        </p:tav>
                                      </p:tavLst>
                                    </p:anim>
                                    <p:anim calcmode="lin" valueType="num">
                                      <p:cBhvr>
                                        <p:cTn id="48" dur="300" fill="hold"/>
                                        <p:tgtEl>
                                          <p:spTgt spid="12"/>
                                        </p:tgtEl>
                                        <p:attrNameLst>
                                          <p:attrName>ppt_h</p:attrName>
                                        </p:attrNameLst>
                                      </p:cBhvr>
                                      <p:tavLst>
                                        <p:tav tm="0">
                                          <p:val>
                                            <p:fltVal val="0"/>
                                          </p:val>
                                        </p:tav>
                                        <p:tav tm="100000">
                                          <p:val>
                                            <p:strVal val="#ppt_h"/>
                                          </p:val>
                                        </p:tav>
                                      </p:tavLst>
                                    </p:anim>
                                    <p:anim calcmode="lin" valueType="num">
                                      <p:cBhvr>
                                        <p:cTn id="49" dur="300" fill="hold"/>
                                        <p:tgtEl>
                                          <p:spTgt spid="12"/>
                                        </p:tgtEl>
                                        <p:attrNameLst>
                                          <p:attrName>ppt_x</p:attrName>
                                        </p:attrNameLst>
                                      </p:cBhvr>
                                      <p:tavLst>
                                        <p:tav tm="0">
                                          <p:val>
                                            <p:fltVal val="0.5"/>
                                          </p:val>
                                        </p:tav>
                                        <p:tav tm="100000">
                                          <p:val>
                                            <p:strVal val="#ppt_x"/>
                                          </p:val>
                                        </p:tav>
                                      </p:tavLst>
                                    </p:anim>
                                    <p:anim calcmode="lin" valueType="num">
                                      <p:cBhvr>
                                        <p:cTn id="50" dur="300" fill="hold"/>
                                        <p:tgtEl>
                                          <p:spTgt spid="12"/>
                                        </p:tgtEl>
                                        <p:attrNameLst>
                                          <p:attrName>ppt_y</p:attrName>
                                        </p:attrNameLst>
                                      </p:cBhvr>
                                      <p:tavLst>
                                        <p:tav tm="0">
                                          <p:val>
                                            <p:fltVal val="0.5"/>
                                          </p:val>
                                        </p:tav>
                                        <p:tav tm="100000">
                                          <p:val>
                                            <p:strVal val="#ppt_y"/>
                                          </p:val>
                                        </p:tav>
                                      </p:tavLst>
                                    </p:anim>
                                  </p:childTnLst>
                                </p:cTn>
                              </p:par>
                              <p:par>
                                <p:cTn id="51" presetID="26" presetClass="emph" presetSubtype="0" fill="hold" grpId="1" nodeType="withEffect">
                                  <p:stCondLst>
                                    <p:cond delay="700"/>
                                  </p:stCondLst>
                                  <p:childTnLst>
                                    <p:animEffect transition="out" filter="fade">
                                      <p:cBhvr>
                                        <p:cTn id="52" dur="300" tmFilter="0, 0; .2, .5; .8, .5; 1, 0"/>
                                        <p:tgtEl>
                                          <p:spTgt spid="12"/>
                                        </p:tgtEl>
                                      </p:cBhvr>
                                    </p:animEffect>
                                    <p:animScale>
                                      <p:cBhvr>
                                        <p:cTn id="53" dur="150" autoRev="1" fill="hold"/>
                                        <p:tgtEl>
                                          <p:spTgt spid="12"/>
                                        </p:tgtEl>
                                      </p:cBhvr>
                                      <p:by x="105000" y="105000"/>
                                    </p:animScale>
                                  </p:childTnLst>
                                </p:cTn>
                              </p:par>
                              <p:par>
                                <p:cTn id="54" presetID="23" presetClass="entr" presetSubtype="528" fill="hold" grpId="0" nodeType="withEffect">
                                  <p:stCondLst>
                                    <p:cond delay="500"/>
                                  </p:stCondLst>
                                  <p:childTnLst>
                                    <p:set>
                                      <p:cBhvr>
                                        <p:cTn id="55" dur="1" fill="hold">
                                          <p:stCondLst>
                                            <p:cond delay="0"/>
                                          </p:stCondLst>
                                        </p:cTn>
                                        <p:tgtEl>
                                          <p:spTgt spid="9"/>
                                        </p:tgtEl>
                                        <p:attrNameLst>
                                          <p:attrName>style.visibility</p:attrName>
                                        </p:attrNameLst>
                                      </p:cBhvr>
                                      <p:to>
                                        <p:strVal val="visible"/>
                                      </p:to>
                                    </p:set>
                                    <p:anim calcmode="lin" valueType="num">
                                      <p:cBhvr>
                                        <p:cTn id="56" dur="300" fill="hold"/>
                                        <p:tgtEl>
                                          <p:spTgt spid="9"/>
                                        </p:tgtEl>
                                        <p:attrNameLst>
                                          <p:attrName>ppt_w</p:attrName>
                                        </p:attrNameLst>
                                      </p:cBhvr>
                                      <p:tavLst>
                                        <p:tav tm="0">
                                          <p:val>
                                            <p:fltVal val="0"/>
                                          </p:val>
                                        </p:tav>
                                        <p:tav tm="100000">
                                          <p:val>
                                            <p:strVal val="#ppt_w"/>
                                          </p:val>
                                        </p:tav>
                                      </p:tavLst>
                                    </p:anim>
                                    <p:anim calcmode="lin" valueType="num">
                                      <p:cBhvr>
                                        <p:cTn id="57" dur="300" fill="hold"/>
                                        <p:tgtEl>
                                          <p:spTgt spid="9"/>
                                        </p:tgtEl>
                                        <p:attrNameLst>
                                          <p:attrName>ppt_h</p:attrName>
                                        </p:attrNameLst>
                                      </p:cBhvr>
                                      <p:tavLst>
                                        <p:tav tm="0">
                                          <p:val>
                                            <p:fltVal val="0"/>
                                          </p:val>
                                        </p:tav>
                                        <p:tav tm="100000">
                                          <p:val>
                                            <p:strVal val="#ppt_h"/>
                                          </p:val>
                                        </p:tav>
                                      </p:tavLst>
                                    </p:anim>
                                    <p:anim calcmode="lin" valueType="num">
                                      <p:cBhvr>
                                        <p:cTn id="58" dur="300" fill="hold"/>
                                        <p:tgtEl>
                                          <p:spTgt spid="9"/>
                                        </p:tgtEl>
                                        <p:attrNameLst>
                                          <p:attrName>ppt_x</p:attrName>
                                        </p:attrNameLst>
                                      </p:cBhvr>
                                      <p:tavLst>
                                        <p:tav tm="0">
                                          <p:val>
                                            <p:fltVal val="0.5"/>
                                          </p:val>
                                        </p:tav>
                                        <p:tav tm="100000">
                                          <p:val>
                                            <p:strVal val="#ppt_x"/>
                                          </p:val>
                                        </p:tav>
                                      </p:tavLst>
                                    </p:anim>
                                    <p:anim calcmode="lin" valueType="num">
                                      <p:cBhvr>
                                        <p:cTn id="59" dur="300" fill="hold"/>
                                        <p:tgtEl>
                                          <p:spTgt spid="9"/>
                                        </p:tgtEl>
                                        <p:attrNameLst>
                                          <p:attrName>ppt_y</p:attrName>
                                        </p:attrNameLst>
                                      </p:cBhvr>
                                      <p:tavLst>
                                        <p:tav tm="0">
                                          <p:val>
                                            <p:fltVal val="0.5"/>
                                          </p:val>
                                        </p:tav>
                                        <p:tav tm="100000">
                                          <p:val>
                                            <p:strVal val="#ppt_y"/>
                                          </p:val>
                                        </p:tav>
                                      </p:tavLst>
                                    </p:anim>
                                  </p:childTnLst>
                                </p:cTn>
                              </p:par>
                              <p:par>
                                <p:cTn id="60" presetID="26" presetClass="emph" presetSubtype="0" fill="hold" grpId="1" nodeType="withEffect">
                                  <p:stCondLst>
                                    <p:cond delay="800"/>
                                  </p:stCondLst>
                                  <p:childTnLst>
                                    <p:animEffect transition="out" filter="fade">
                                      <p:cBhvr>
                                        <p:cTn id="61" dur="300" tmFilter="0, 0; .2, .5; .8, .5; 1, 0"/>
                                        <p:tgtEl>
                                          <p:spTgt spid="9"/>
                                        </p:tgtEl>
                                      </p:cBhvr>
                                    </p:animEffect>
                                    <p:animScale>
                                      <p:cBhvr>
                                        <p:cTn id="62" dur="150" autoRev="1" fill="hold"/>
                                        <p:tgtEl>
                                          <p:spTgt spid="9"/>
                                        </p:tgtEl>
                                      </p:cBhvr>
                                      <p:by x="105000" y="105000"/>
                                    </p:animScale>
                                  </p:childTnLst>
                                </p:cTn>
                              </p:par>
                              <p:par>
                                <p:cTn id="63" presetID="23" presetClass="entr" presetSubtype="528" fill="hold" grpId="0" nodeType="withEffect">
                                  <p:stCondLst>
                                    <p:cond delay="600"/>
                                  </p:stCondLst>
                                  <p:childTnLst>
                                    <p:set>
                                      <p:cBhvr>
                                        <p:cTn id="64" dur="1" fill="hold">
                                          <p:stCondLst>
                                            <p:cond delay="0"/>
                                          </p:stCondLst>
                                        </p:cTn>
                                        <p:tgtEl>
                                          <p:spTgt spid="7"/>
                                        </p:tgtEl>
                                        <p:attrNameLst>
                                          <p:attrName>style.visibility</p:attrName>
                                        </p:attrNameLst>
                                      </p:cBhvr>
                                      <p:to>
                                        <p:strVal val="visible"/>
                                      </p:to>
                                    </p:set>
                                    <p:anim calcmode="lin" valueType="num">
                                      <p:cBhvr>
                                        <p:cTn id="65" dur="300" fill="hold"/>
                                        <p:tgtEl>
                                          <p:spTgt spid="7"/>
                                        </p:tgtEl>
                                        <p:attrNameLst>
                                          <p:attrName>ppt_w</p:attrName>
                                        </p:attrNameLst>
                                      </p:cBhvr>
                                      <p:tavLst>
                                        <p:tav tm="0">
                                          <p:val>
                                            <p:fltVal val="0"/>
                                          </p:val>
                                        </p:tav>
                                        <p:tav tm="100000">
                                          <p:val>
                                            <p:strVal val="#ppt_w"/>
                                          </p:val>
                                        </p:tav>
                                      </p:tavLst>
                                    </p:anim>
                                    <p:anim calcmode="lin" valueType="num">
                                      <p:cBhvr>
                                        <p:cTn id="66" dur="300" fill="hold"/>
                                        <p:tgtEl>
                                          <p:spTgt spid="7"/>
                                        </p:tgtEl>
                                        <p:attrNameLst>
                                          <p:attrName>ppt_h</p:attrName>
                                        </p:attrNameLst>
                                      </p:cBhvr>
                                      <p:tavLst>
                                        <p:tav tm="0">
                                          <p:val>
                                            <p:fltVal val="0"/>
                                          </p:val>
                                        </p:tav>
                                        <p:tav tm="100000">
                                          <p:val>
                                            <p:strVal val="#ppt_h"/>
                                          </p:val>
                                        </p:tav>
                                      </p:tavLst>
                                    </p:anim>
                                    <p:anim calcmode="lin" valueType="num">
                                      <p:cBhvr>
                                        <p:cTn id="67" dur="300" fill="hold"/>
                                        <p:tgtEl>
                                          <p:spTgt spid="7"/>
                                        </p:tgtEl>
                                        <p:attrNameLst>
                                          <p:attrName>ppt_x</p:attrName>
                                        </p:attrNameLst>
                                      </p:cBhvr>
                                      <p:tavLst>
                                        <p:tav tm="0">
                                          <p:val>
                                            <p:fltVal val="0.5"/>
                                          </p:val>
                                        </p:tav>
                                        <p:tav tm="100000">
                                          <p:val>
                                            <p:strVal val="#ppt_x"/>
                                          </p:val>
                                        </p:tav>
                                      </p:tavLst>
                                    </p:anim>
                                    <p:anim calcmode="lin" valueType="num">
                                      <p:cBhvr>
                                        <p:cTn id="68" dur="300" fill="hold"/>
                                        <p:tgtEl>
                                          <p:spTgt spid="7"/>
                                        </p:tgtEl>
                                        <p:attrNameLst>
                                          <p:attrName>ppt_y</p:attrName>
                                        </p:attrNameLst>
                                      </p:cBhvr>
                                      <p:tavLst>
                                        <p:tav tm="0">
                                          <p:val>
                                            <p:fltVal val="0.5"/>
                                          </p:val>
                                        </p:tav>
                                        <p:tav tm="100000">
                                          <p:val>
                                            <p:strVal val="#ppt_y"/>
                                          </p:val>
                                        </p:tav>
                                      </p:tavLst>
                                    </p:anim>
                                  </p:childTnLst>
                                </p:cTn>
                              </p:par>
                              <p:par>
                                <p:cTn id="69" presetID="26" presetClass="emph" presetSubtype="0" fill="hold" grpId="1" nodeType="withEffect">
                                  <p:stCondLst>
                                    <p:cond delay="900"/>
                                  </p:stCondLst>
                                  <p:childTnLst>
                                    <p:animEffect transition="out" filter="fade">
                                      <p:cBhvr>
                                        <p:cTn id="70" dur="300" tmFilter="0, 0; .2, .5; .8, .5; 1, 0"/>
                                        <p:tgtEl>
                                          <p:spTgt spid="7"/>
                                        </p:tgtEl>
                                      </p:cBhvr>
                                    </p:animEffect>
                                    <p:animScale>
                                      <p:cBhvr>
                                        <p:cTn id="71" dur="150" autoRev="1" fill="hold"/>
                                        <p:tgtEl>
                                          <p:spTgt spid="7"/>
                                        </p:tgtEl>
                                      </p:cBhvr>
                                      <p:by x="105000" y="105000"/>
                                    </p:animScale>
                                  </p:childTnLst>
                                </p:cTn>
                              </p:par>
                              <p:par>
                                <p:cTn id="72" presetID="23" presetClass="entr" presetSubtype="528" fill="hold" grpId="0" nodeType="withEffect">
                                  <p:stCondLst>
                                    <p:cond delay="700"/>
                                  </p:stCondLst>
                                  <p:childTnLst>
                                    <p:set>
                                      <p:cBhvr>
                                        <p:cTn id="73" dur="1" fill="hold">
                                          <p:stCondLst>
                                            <p:cond delay="0"/>
                                          </p:stCondLst>
                                        </p:cTn>
                                        <p:tgtEl>
                                          <p:spTgt spid="11"/>
                                        </p:tgtEl>
                                        <p:attrNameLst>
                                          <p:attrName>style.visibility</p:attrName>
                                        </p:attrNameLst>
                                      </p:cBhvr>
                                      <p:to>
                                        <p:strVal val="visible"/>
                                      </p:to>
                                    </p:set>
                                    <p:anim calcmode="lin" valueType="num">
                                      <p:cBhvr>
                                        <p:cTn id="74" dur="300" fill="hold"/>
                                        <p:tgtEl>
                                          <p:spTgt spid="11"/>
                                        </p:tgtEl>
                                        <p:attrNameLst>
                                          <p:attrName>ppt_w</p:attrName>
                                        </p:attrNameLst>
                                      </p:cBhvr>
                                      <p:tavLst>
                                        <p:tav tm="0">
                                          <p:val>
                                            <p:fltVal val="0"/>
                                          </p:val>
                                        </p:tav>
                                        <p:tav tm="100000">
                                          <p:val>
                                            <p:strVal val="#ppt_w"/>
                                          </p:val>
                                        </p:tav>
                                      </p:tavLst>
                                    </p:anim>
                                    <p:anim calcmode="lin" valueType="num">
                                      <p:cBhvr>
                                        <p:cTn id="75" dur="300" fill="hold"/>
                                        <p:tgtEl>
                                          <p:spTgt spid="11"/>
                                        </p:tgtEl>
                                        <p:attrNameLst>
                                          <p:attrName>ppt_h</p:attrName>
                                        </p:attrNameLst>
                                      </p:cBhvr>
                                      <p:tavLst>
                                        <p:tav tm="0">
                                          <p:val>
                                            <p:fltVal val="0"/>
                                          </p:val>
                                        </p:tav>
                                        <p:tav tm="100000">
                                          <p:val>
                                            <p:strVal val="#ppt_h"/>
                                          </p:val>
                                        </p:tav>
                                      </p:tavLst>
                                    </p:anim>
                                    <p:anim calcmode="lin" valueType="num">
                                      <p:cBhvr>
                                        <p:cTn id="76" dur="300" fill="hold"/>
                                        <p:tgtEl>
                                          <p:spTgt spid="11"/>
                                        </p:tgtEl>
                                        <p:attrNameLst>
                                          <p:attrName>ppt_x</p:attrName>
                                        </p:attrNameLst>
                                      </p:cBhvr>
                                      <p:tavLst>
                                        <p:tav tm="0">
                                          <p:val>
                                            <p:fltVal val="0.5"/>
                                          </p:val>
                                        </p:tav>
                                        <p:tav tm="100000">
                                          <p:val>
                                            <p:strVal val="#ppt_x"/>
                                          </p:val>
                                        </p:tav>
                                      </p:tavLst>
                                    </p:anim>
                                    <p:anim calcmode="lin" valueType="num">
                                      <p:cBhvr>
                                        <p:cTn id="77" dur="300" fill="hold"/>
                                        <p:tgtEl>
                                          <p:spTgt spid="11"/>
                                        </p:tgtEl>
                                        <p:attrNameLst>
                                          <p:attrName>ppt_y</p:attrName>
                                        </p:attrNameLst>
                                      </p:cBhvr>
                                      <p:tavLst>
                                        <p:tav tm="0">
                                          <p:val>
                                            <p:fltVal val="0.5"/>
                                          </p:val>
                                        </p:tav>
                                        <p:tav tm="100000">
                                          <p:val>
                                            <p:strVal val="#ppt_y"/>
                                          </p:val>
                                        </p:tav>
                                      </p:tavLst>
                                    </p:anim>
                                  </p:childTnLst>
                                </p:cTn>
                              </p:par>
                              <p:par>
                                <p:cTn id="78" presetID="26" presetClass="emph" presetSubtype="0" fill="hold" grpId="1" nodeType="withEffect">
                                  <p:stCondLst>
                                    <p:cond delay="1000"/>
                                  </p:stCondLst>
                                  <p:childTnLst>
                                    <p:animEffect transition="out" filter="fade">
                                      <p:cBhvr>
                                        <p:cTn id="79" dur="300" tmFilter="0, 0; .2, .5; .8, .5; 1, 0"/>
                                        <p:tgtEl>
                                          <p:spTgt spid="11"/>
                                        </p:tgtEl>
                                      </p:cBhvr>
                                    </p:animEffect>
                                    <p:animScale>
                                      <p:cBhvr>
                                        <p:cTn id="80" dur="150" autoRev="1" fill="hold"/>
                                        <p:tgtEl>
                                          <p:spTgt spid="11"/>
                                        </p:tgtEl>
                                      </p:cBhvr>
                                      <p:by x="105000" y="105000"/>
                                    </p:animScale>
                                  </p:childTnLst>
                                </p:cTn>
                              </p:par>
                              <p:par>
                                <p:cTn id="81" presetID="10" presetClass="entr" presetSubtype="0" fill="hold" grpId="0" nodeType="withEffect">
                                  <p:stCondLst>
                                    <p:cond delay="400"/>
                                  </p:stCondLst>
                                  <p:childTnLst>
                                    <p:set>
                                      <p:cBhvr>
                                        <p:cTn id="82" dur="1" fill="hold">
                                          <p:stCondLst>
                                            <p:cond delay="0"/>
                                          </p:stCondLst>
                                        </p:cTn>
                                        <p:tgtEl>
                                          <p:spTgt spid="14"/>
                                        </p:tgtEl>
                                        <p:attrNameLst>
                                          <p:attrName>style.visibility</p:attrName>
                                        </p:attrNameLst>
                                      </p:cBhvr>
                                      <p:to>
                                        <p:strVal val="visible"/>
                                      </p:to>
                                    </p:set>
                                    <p:animEffect transition="in" filter="fade">
                                      <p:cBhvr>
                                        <p:cTn id="83" dur="500"/>
                                        <p:tgtEl>
                                          <p:spTgt spid="14"/>
                                        </p:tgtEl>
                                      </p:cBhvr>
                                    </p:animEffect>
                                  </p:childTnLst>
                                </p:cTn>
                              </p:par>
                              <p:par>
                                <p:cTn id="84" presetID="10" presetClass="entr" presetSubtype="0" fill="hold" grpId="0" nodeType="withEffect">
                                  <p:stCondLst>
                                    <p:cond delay="600"/>
                                  </p:stCondLst>
                                  <p:childTnLst>
                                    <p:set>
                                      <p:cBhvr>
                                        <p:cTn id="85" dur="1" fill="hold">
                                          <p:stCondLst>
                                            <p:cond delay="0"/>
                                          </p:stCondLst>
                                        </p:cTn>
                                        <p:tgtEl>
                                          <p:spTgt spid="16"/>
                                        </p:tgtEl>
                                        <p:attrNameLst>
                                          <p:attrName>style.visibility</p:attrName>
                                        </p:attrNameLst>
                                      </p:cBhvr>
                                      <p:to>
                                        <p:strVal val="visible"/>
                                      </p:to>
                                    </p:set>
                                    <p:animEffect transition="in" filter="fade">
                                      <p:cBhvr>
                                        <p:cTn id="86" dur="500"/>
                                        <p:tgtEl>
                                          <p:spTgt spid="16"/>
                                        </p:tgtEl>
                                      </p:cBhvr>
                                    </p:animEffect>
                                  </p:childTnLst>
                                </p:cTn>
                              </p:par>
                              <p:par>
                                <p:cTn id="87" presetID="2" presetClass="entr" presetSubtype="2" decel="100000" fill="hold" grpId="0" nodeType="withEffect">
                                  <p:stCondLst>
                                    <p:cond delay="0"/>
                                  </p:stCondLst>
                                  <p:childTnLst>
                                    <p:set>
                                      <p:cBhvr>
                                        <p:cTn id="88" dur="1" fill="hold">
                                          <p:stCondLst>
                                            <p:cond delay="0"/>
                                          </p:stCondLst>
                                        </p:cTn>
                                        <p:tgtEl>
                                          <p:spTgt spid="13"/>
                                        </p:tgtEl>
                                        <p:attrNameLst>
                                          <p:attrName>style.visibility</p:attrName>
                                        </p:attrNameLst>
                                      </p:cBhvr>
                                      <p:to>
                                        <p:strVal val="visible"/>
                                      </p:to>
                                    </p:set>
                                    <p:anim calcmode="lin" valueType="num">
                                      <p:cBhvr additive="base">
                                        <p:cTn id="89" dur="500" fill="hold"/>
                                        <p:tgtEl>
                                          <p:spTgt spid="13"/>
                                        </p:tgtEl>
                                        <p:attrNameLst>
                                          <p:attrName>ppt_x</p:attrName>
                                        </p:attrNameLst>
                                      </p:cBhvr>
                                      <p:tavLst>
                                        <p:tav tm="0">
                                          <p:val>
                                            <p:strVal val="1+#ppt_w/2"/>
                                          </p:val>
                                        </p:tav>
                                        <p:tav tm="100000">
                                          <p:val>
                                            <p:strVal val="#ppt_x"/>
                                          </p:val>
                                        </p:tav>
                                      </p:tavLst>
                                    </p:anim>
                                    <p:anim calcmode="lin" valueType="num">
                                      <p:cBhvr additive="base">
                                        <p:cTn id="90" dur="500" fill="hold"/>
                                        <p:tgtEl>
                                          <p:spTgt spid="13"/>
                                        </p:tgtEl>
                                        <p:attrNameLst>
                                          <p:attrName>ppt_y</p:attrName>
                                        </p:attrNameLst>
                                      </p:cBhvr>
                                      <p:tavLst>
                                        <p:tav tm="0">
                                          <p:val>
                                            <p:strVal val="#ppt_y"/>
                                          </p:val>
                                        </p:tav>
                                        <p:tav tm="100000">
                                          <p:val>
                                            <p:strVal val="#ppt_y"/>
                                          </p:val>
                                        </p:tav>
                                      </p:tavLst>
                                    </p:anim>
                                  </p:childTnLst>
                                </p:cTn>
                              </p:par>
                              <p:par>
                                <p:cTn id="91" presetID="2" presetClass="entr" presetSubtype="2" decel="100000" fill="hold" grpId="0" nodeType="withEffect">
                                  <p:stCondLst>
                                    <p:cond delay="0"/>
                                  </p:stCondLst>
                                  <p:childTnLst>
                                    <p:set>
                                      <p:cBhvr>
                                        <p:cTn id="92" dur="1" fill="hold">
                                          <p:stCondLst>
                                            <p:cond delay="0"/>
                                          </p:stCondLst>
                                        </p:cTn>
                                        <p:tgtEl>
                                          <p:spTgt spid="15"/>
                                        </p:tgtEl>
                                        <p:attrNameLst>
                                          <p:attrName>style.visibility</p:attrName>
                                        </p:attrNameLst>
                                      </p:cBhvr>
                                      <p:to>
                                        <p:strVal val="visible"/>
                                      </p:to>
                                    </p:set>
                                    <p:anim calcmode="lin" valueType="num">
                                      <p:cBhvr additive="base">
                                        <p:cTn id="93" dur="500" fill="hold"/>
                                        <p:tgtEl>
                                          <p:spTgt spid="15"/>
                                        </p:tgtEl>
                                        <p:attrNameLst>
                                          <p:attrName>ppt_x</p:attrName>
                                        </p:attrNameLst>
                                      </p:cBhvr>
                                      <p:tavLst>
                                        <p:tav tm="0">
                                          <p:val>
                                            <p:strVal val="1+#ppt_w/2"/>
                                          </p:val>
                                        </p:tav>
                                        <p:tav tm="100000">
                                          <p:val>
                                            <p:strVal val="#ppt_x"/>
                                          </p:val>
                                        </p:tav>
                                      </p:tavLst>
                                    </p:anim>
                                    <p:anim calcmode="lin" valueType="num">
                                      <p:cBhvr additive="base">
                                        <p:cTn id="94"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p:bldP spid="14" grpId="0"/>
      <p:bldP spid="15" grpId="0"/>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aphicFrame>
        <p:nvGraphicFramePr>
          <p:cNvPr id="5" name="Chart 19"/>
          <p:cNvGraphicFramePr/>
          <p:nvPr>
            <p:extLst>
              <p:ext uri="{D42A27DB-BD31-4B8C-83A1-F6EECF244321}">
                <p14:modId xmlns:p14="http://schemas.microsoft.com/office/powerpoint/2010/main" val="3538907316"/>
              </p:ext>
            </p:extLst>
          </p:nvPr>
        </p:nvGraphicFramePr>
        <p:xfrm>
          <a:off x="2034627" y="2061086"/>
          <a:ext cx="2093818" cy="207928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31"/>
          <p:cNvGraphicFramePr/>
          <p:nvPr>
            <p:extLst>
              <p:ext uri="{D42A27DB-BD31-4B8C-83A1-F6EECF244321}">
                <p14:modId xmlns:p14="http://schemas.microsoft.com/office/powerpoint/2010/main" val="3281192691"/>
              </p:ext>
            </p:extLst>
          </p:nvPr>
        </p:nvGraphicFramePr>
        <p:xfrm>
          <a:off x="4145839" y="2061086"/>
          <a:ext cx="2093818" cy="207928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32"/>
          <p:cNvGraphicFramePr/>
          <p:nvPr>
            <p:extLst>
              <p:ext uri="{D42A27DB-BD31-4B8C-83A1-F6EECF244321}">
                <p14:modId xmlns:p14="http://schemas.microsoft.com/office/powerpoint/2010/main" val="2436949013"/>
              </p:ext>
            </p:extLst>
          </p:nvPr>
        </p:nvGraphicFramePr>
        <p:xfrm>
          <a:off x="6190058" y="2061086"/>
          <a:ext cx="2093818" cy="207928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33"/>
          <p:cNvGraphicFramePr/>
          <p:nvPr>
            <p:extLst>
              <p:ext uri="{D42A27DB-BD31-4B8C-83A1-F6EECF244321}">
                <p14:modId xmlns:p14="http://schemas.microsoft.com/office/powerpoint/2010/main" val="3374746976"/>
              </p:ext>
            </p:extLst>
          </p:nvPr>
        </p:nvGraphicFramePr>
        <p:xfrm>
          <a:off x="8315785" y="2061086"/>
          <a:ext cx="2093818" cy="2079284"/>
        </p:xfrm>
        <a:graphic>
          <a:graphicData uri="http://schemas.openxmlformats.org/drawingml/2006/chart">
            <c:chart xmlns:c="http://schemas.openxmlformats.org/drawingml/2006/chart" xmlns:r="http://schemas.openxmlformats.org/officeDocument/2006/relationships" r:id="rId5"/>
          </a:graphicData>
        </a:graphic>
      </p:graphicFrame>
      <p:sp>
        <p:nvSpPr>
          <p:cNvPr id="9" name="Freeform 1"/>
          <p:cNvSpPr>
            <a:spLocks noChangeArrowheads="1"/>
          </p:cNvSpPr>
          <p:nvPr/>
        </p:nvSpPr>
        <p:spPr bwMode="auto">
          <a:xfrm>
            <a:off x="2051767" y="4205375"/>
            <a:ext cx="1850028" cy="1850030"/>
          </a:xfrm>
          <a:custGeom>
            <a:avLst/>
            <a:gdLst>
              <a:gd name="T0" fmla="*/ 4511 w 4512"/>
              <a:gd name="T1" fmla="*/ 0 h 4510"/>
              <a:gd name="T2" fmla="*/ 4511 w 4512"/>
              <a:gd name="T3" fmla="*/ 0 h 4510"/>
              <a:gd name="T4" fmla="*/ 4021 w 4512"/>
              <a:gd name="T5" fmla="*/ 0 h 4510"/>
              <a:gd name="T6" fmla="*/ 4021 w 4512"/>
              <a:gd name="T7" fmla="*/ 0 h 4510"/>
              <a:gd name="T8" fmla="*/ 851 w 4512"/>
              <a:gd name="T9" fmla="*/ 0 h 4510"/>
              <a:gd name="T10" fmla="*/ 799 w 4512"/>
              <a:gd name="T11" fmla="*/ 0 h 4510"/>
              <a:gd name="T12" fmla="*/ 774 w 4512"/>
              <a:gd name="T13" fmla="*/ 0 h 4510"/>
              <a:gd name="T14" fmla="*/ 774 w 4512"/>
              <a:gd name="T15" fmla="*/ 0 h 4510"/>
              <a:gd name="T16" fmla="*/ 0 w 4512"/>
              <a:gd name="T17" fmla="*/ 747 h 4510"/>
              <a:gd name="T18" fmla="*/ 0 w 4512"/>
              <a:gd name="T19" fmla="*/ 747 h 4510"/>
              <a:gd name="T20" fmla="*/ 0 w 4512"/>
              <a:gd name="T21" fmla="*/ 4509 h 4510"/>
              <a:gd name="T22" fmla="*/ 490 w 4512"/>
              <a:gd name="T23" fmla="*/ 4509 h 4510"/>
              <a:gd name="T24" fmla="*/ 490 w 4512"/>
              <a:gd name="T25" fmla="*/ 4509 h 4510"/>
              <a:gd name="T26" fmla="*/ 3660 w 4512"/>
              <a:gd name="T27" fmla="*/ 4509 h 4510"/>
              <a:gd name="T28" fmla="*/ 3738 w 4512"/>
              <a:gd name="T29" fmla="*/ 4509 h 4510"/>
              <a:gd name="T30" fmla="*/ 3789 w 4512"/>
              <a:gd name="T31" fmla="*/ 4509 h 4510"/>
              <a:gd name="T32" fmla="*/ 3789 w 4512"/>
              <a:gd name="T33" fmla="*/ 4509 h 4510"/>
              <a:gd name="T34" fmla="*/ 4511 w 4512"/>
              <a:gd name="T35" fmla="*/ 3788 h 4510"/>
              <a:gd name="T36" fmla="*/ 4511 w 4512"/>
              <a:gd name="T37" fmla="*/ 3788 h 4510"/>
              <a:gd name="T38" fmla="*/ 4511 w 4512"/>
              <a:gd name="T39" fmla="*/ 0 h 4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12" h="4510">
                <a:moveTo>
                  <a:pt x="4511" y="0"/>
                </a:moveTo>
                <a:lnTo>
                  <a:pt x="4511" y="0"/>
                </a:lnTo>
                <a:cubicBezTo>
                  <a:pt x="4021" y="0"/>
                  <a:pt x="4021" y="0"/>
                  <a:pt x="4021" y="0"/>
                </a:cubicBezTo>
                <a:lnTo>
                  <a:pt x="4021" y="0"/>
                </a:lnTo>
                <a:cubicBezTo>
                  <a:pt x="851" y="0"/>
                  <a:pt x="851" y="0"/>
                  <a:pt x="851" y="0"/>
                </a:cubicBezTo>
                <a:cubicBezTo>
                  <a:pt x="825" y="0"/>
                  <a:pt x="825" y="0"/>
                  <a:pt x="799" y="0"/>
                </a:cubicBezTo>
                <a:cubicBezTo>
                  <a:pt x="774" y="0"/>
                  <a:pt x="774" y="0"/>
                  <a:pt x="774" y="0"/>
                </a:cubicBezTo>
                <a:lnTo>
                  <a:pt x="774" y="0"/>
                </a:lnTo>
                <a:cubicBezTo>
                  <a:pt x="361" y="26"/>
                  <a:pt x="52" y="361"/>
                  <a:pt x="0" y="747"/>
                </a:cubicBezTo>
                <a:lnTo>
                  <a:pt x="0" y="747"/>
                </a:lnTo>
                <a:cubicBezTo>
                  <a:pt x="0" y="4509"/>
                  <a:pt x="0" y="4509"/>
                  <a:pt x="0" y="4509"/>
                </a:cubicBezTo>
                <a:cubicBezTo>
                  <a:pt x="490" y="4509"/>
                  <a:pt x="490" y="4509"/>
                  <a:pt x="490" y="4509"/>
                </a:cubicBezTo>
                <a:lnTo>
                  <a:pt x="490" y="4509"/>
                </a:lnTo>
                <a:cubicBezTo>
                  <a:pt x="3660" y="4509"/>
                  <a:pt x="3660" y="4509"/>
                  <a:pt x="3660" y="4509"/>
                </a:cubicBezTo>
                <a:cubicBezTo>
                  <a:pt x="3686" y="4509"/>
                  <a:pt x="3712" y="4509"/>
                  <a:pt x="3738" y="4509"/>
                </a:cubicBezTo>
                <a:cubicBezTo>
                  <a:pt x="3789" y="4509"/>
                  <a:pt x="3789" y="4509"/>
                  <a:pt x="3789" y="4509"/>
                </a:cubicBezTo>
                <a:lnTo>
                  <a:pt x="3789" y="4509"/>
                </a:lnTo>
                <a:cubicBezTo>
                  <a:pt x="4150" y="4457"/>
                  <a:pt x="4460" y="4174"/>
                  <a:pt x="4511" y="3788"/>
                </a:cubicBezTo>
                <a:lnTo>
                  <a:pt x="4511" y="3788"/>
                </a:lnTo>
                <a:lnTo>
                  <a:pt x="4511" y="0"/>
                </a:lnTo>
              </a:path>
            </a:pathLst>
          </a:custGeom>
          <a:solidFill>
            <a:srgbClr val="3B68A1"/>
          </a:solidFill>
          <a:ln>
            <a:noFill/>
          </a:ln>
          <a:effectLst/>
        </p:spPr>
        <p:txBody>
          <a:bodyPr wrap="none" anchor="ctr"/>
          <a:lstStyle/>
          <a:p>
            <a:endParaRPr lang="en-US">
              <a:latin typeface="+mn-ea"/>
            </a:endParaRPr>
          </a:p>
        </p:txBody>
      </p:sp>
      <p:sp>
        <p:nvSpPr>
          <p:cNvPr id="10" name="Freeform 2"/>
          <p:cNvSpPr>
            <a:spLocks noChangeArrowheads="1"/>
          </p:cNvSpPr>
          <p:nvPr/>
        </p:nvSpPr>
        <p:spPr bwMode="auto">
          <a:xfrm>
            <a:off x="4189900" y="4205375"/>
            <a:ext cx="1850030" cy="1850030"/>
          </a:xfrm>
          <a:custGeom>
            <a:avLst/>
            <a:gdLst>
              <a:gd name="T0" fmla="*/ 4510 w 4511"/>
              <a:gd name="T1" fmla="*/ 0 h 4510"/>
              <a:gd name="T2" fmla="*/ 4510 w 4511"/>
              <a:gd name="T3" fmla="*/ 0 h 4510"/>
              <a:gd name="T4" fmla="*/ 4020 w 4511"/>
              <a:gd name="T5" fmla="*/ 0 h 4510"/>
              <a:gd name="T6" fmla="*/ 4020 w 4511"/>
              <a:gd name="T7" fmla="*/ 0 h 4510"/>
              <a:gd name="T8" fmla="*/ 851 w 4511"/>
              <a:gd name="T9" fmla="*/ 0 h 4510"/>
              <a:gd name="T10" fmla="*/ 799 w 4511"/>
              <a:gd name="T11" fmla="*/ 0 h 4510"/>
              <a:gd name="T12" fmla="*/ 773 w 4511"/>
              <a:gd name="T13" fmla="*/ 0 h 4510"/>
              <a:gd name="T14" fmla="*/ 773 w 4511"/>
              <a:gd name="T15" fmla="*/ 0 h 4510"/>
              <a:gd name="T16" fmla="*/ 0 w 4511"/>
              <a:gd name="T17" fmla="*/ 747 h 4510"/>
              <a:gd name="T18" fmla="*/ 0 w 4511"/>
              <a:gd name="T19" fmla="*/ 747 h 4510"/>
              <a:gd name="T20" fmla="*/ 0 w 4511"/>
              <a:gd name="T21" fmla="*/ 4509 h 4510"/>
              <a:gd name="T22" fmla="*/ 489 w 4511"/>
              <a:gd name="T23" fmla="*/ 4509 h 4510"/>
              <a:gd name="T24" fmla="*/ 489 w 4511"/>
              <a:gd name="T25" fmla="*/ 4509 h 4510"/>
              <a:gd name="T26" fmla="*/ 3660 w 4511"/>
              <a:gd name="T27" fmla="*/ 4509 h 4510"/>
              <a:gd name="T28" fmla="*/ 3738 w 4511"/>
              <a:gd name="T29" fmla="*/ 4509 h 4510"/>
              <a:gd name="T30" fmla="*/ 3763 w 4511"/>
              <a:gd name="T31" fmla="*/ 4509 h 4510"/>
              <a:gd name="T32" fmla="*/ 3763 w 4511"/>
              <a:gd name="T33" fmla="*/ 4509 h 4510"/>
              <a:gd name="T34" fmla="*/ 4510 w 4511"/>
              <a:gd name="T35" fmla="*/ 3788 h 4510"/>
              <a:gd name="T36" fmla="*/ 4510 w 4511"/>
              <a:gd name="T37" fmla="*/ 3788 h 4510"/>
              <a:gd name="T38" fmla="*/ 4510 w 4511"/>
              <a:gd name="T39" fmla="*/ 0 h 4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11" h="4510">
                <a:moveTo>
                  <a:pt x="4510" y="0"/>
                </a:moveTo>
                <a:lnTo>
                  <a:pt x="4510" y="0"/>
                </a:lnTo>
                <a:cubicBezTo>
                  <a:pt x="4020" y="0"/>
                  <a:pt x="4020" y="0"/>
                  <a:pt x="4020" y="0"/>
                </a:cubicBezTo>
                <a:lnTo>
                  <a:pt x="4020" y="0"/>
                </a:lnTo>
                <a:cubicBezTo>
                  <a:pt x="851" y="0"/>
                  <a:pt x="851" y="0"/>
                  <a:pt x="851" y="0"/>
                </a:cubicBezTo>
                <a:cubicBezTo>
                  <a:pt x="825" y="0"/>
                  <a:pt x="799" y="0"/>
                  <a:pt x="799" y="0"/>
                </a:cubicBezTo>
                <a:cubicBezTo>
                  <a:pt x="773" y="0"/>
                  <a:pt x="773" y="0"/>
                  <a:pt x="773" y="0"/>
                </a:cubicBezTo>
                <a:lnTo>
                  <a:pt x="773" y="0"/>
                </a:lnTo>
                <a:cubicBezTo>
                  <a:pt x="361" y="26"/>
                  <a:pt x="26" y="361"/>
                  <a:pt x="0" y="747"/>
                </a:cubicBezTo>
                <a:lnTo>
                  <a:pt x="0" y="747"/>
                </a:lnTo>
                <a:cubicBezTo>
                  <a:pt x="0" y="4509"/>
                  <a:pt x="0" y="4509"/>
                  <a:pt x="0" y="4509"/>
                </a:cubicBezTo>
                <a:cubicBezTo>
                  <a:pt x="489" y="4509"/>
                  <a:pt x="489" y="4509"/>
                  <a:pt x="489" y="4509"/>
                </a:cubicBezTo>
                <a:lnTo>
                  <a:pt x="489" y="4509"/>
                </a:lnTo>
                <a:cubicBezTo>
                  <a:pt x="3660" y="4509"/>
                  <a:pt x="3660" y="4509"/>
                  <a:pt x="3660" y="4509"/>
                </a:cubicBezTo>
                <a:cubicBezTo>
                  <a:pt x="3686" y="4509"/>
                  <a:pt x="3712" y="4509"/>
                  <a:pt x="3738" y="4509"/>
                </a:cubicBezTo>
                <a:cubicBezTo>
                  <a:pt x="3763" y="4509"/>
                  <a:pt x="3763" y="4509"/>
                  <a:pt x="3763" y="4509"/>
                </a:cubicBezTo>
                <a:lnTo>
                  <a:pt x="3763" y="4509"/>
                </a:lnTo>
                <a:cubicBezTo>
                  <a:pt x="4150" y="4457"/>
                  <a:pt x="4459" y="4174"/>
                  <a:pt x="4510" y="3788"/>
                </a:cubicBezTo>
                <a:lnTo>
                  <a:pt x="4510" y="3788"/>
                </a:lnTo>
                <a:lnTo>
                  <a:pt x="4510" y="0"/>
                </a:lnTo>
              </a:path>
            </a:pathLst>
          </a:custGeom>
          <a:solidFill>
            <a:srgbClr val="F79E5A"/>
          </a:solidFill>
          <a:ln>
            <a:noFill/>
          </a:ln>
          <a:effectLst/>
        </p:spPr>
        <p:txBody>
          <a:bodyPr wrap="none" anchor="ctr"/>
          <a:lstStyle/>
          <a:p>
            <a:endParaRPr lang="en-US">
              <a:latin typeface="+mn-ea"/>
            </a:endParaRPr>
          </a:p>
        </p:txBody>
      </p:sp>
      <p:sp>
        <p:nvSpPr>
          <p:cNvPr id="11" name="Freeform 3"/>
          <p:cNvSpPr>
            <a:spLocks noChangeArrowheads="1"/>
          </p:cNvSpPr>
          <p:nvPr/>
        </p:nvSpPr>
        <p:spPr bwMode="auto">
          <a:xfrm>
            <a:off x="6315237" y="4205375"/>
            <a:ext cx="1860880" cy="1850030"/>
          </a:xfrm>
          <a:custGeom>
            <a:avLst/>
            <a:gdLst>
              <a:gd name="T0" fmla="*/ 4537 w 4538"/>
              <a:gd name="T1" fmla="*/ 0 h 4510"/>
              <a:gd name="T2" fmla="*/ 4537 w 4538"/>
              <a:gd name="T3" fmla="*/ 0 h 4510"/>
              <a:gd name="T4" fmla="*/ 4021 w 4538"/>
              <a:gd name="T5" fmla="*/ 0 h 4510"/>
              <a:gd name="T6" fmla="*/ 4021 w 4538"/>
              <a:gd name="T7" fmla="*/ 0 h 4510"/>
              <a:gd name="T8" fmla="*/ 851 w 4538"/>
              <a:gd name="T9" fmla="*/ 0 h 4510"/>
              <a:gd name="T10" fmla="*/ 800 w 4538"/>
              <a:gd name="T11" fmla="*/ 0 h 4510"/>
              <a:gd name="T12" fmla="*/ 774 w 4538"/>
              <a:gd name="T13" fmla="*/ 0 h 4510"/>
              <a:gd name="T14" fmla="*/ 774 w 4538"/>
              <a:gd name="T15" fmla="*/ 0 h 4510"/>
              <a:gd name="T16" fmla="*/ 0 w 4538"/>
              <a:gd name="T17" fmla="*/ 747 h 4510"/>
              <a:gd name="T18" fmla="*/ 0 w 4538"/>
              <a:gd name="T19" fmla="*/ 747 h 4510"/>
              <a:gd name="T20" fmla="*/ 0 w 4538"/>
              <a:gd name="T21" fmla="*/ 4509 h 4510"/>
              <a:gd name="T22" fmla="*/ 490 w 4538"/>
              <a:gd name="T23" fmla="*/ 4509 h 4510"/>
              <a:gd name="T24" fmla="*/ 490 w 4538"/>
              <a:gd name="T25" fmla="*/ 4509 h 4510"/>
              <a:gd name="T26" fmla="*/ 3661 w 4538"/>
              <a:gd name="T27" fmla="*/ 4509 h 4510"/>
              <a:gd name="T28" fmla="*/ 3738 w 4538"/>
              <a:gd name="T29" fmla="*/ 4509 h 4510"/>
              <a:gd name="T30" fmla="*/ 3789 w 4538"/>
              <a:gd name="T31" fmla="*/ 4509 h 4510"/>
              <a:gd name="T32" fmla="*/ 3789 w 4538"/>
              <a:gd name="T33" fmla="*/ 4509 h 4510"/>
              <a:gd name="T34" fmla="*/ 4511 w 4538"/>
              <a:gd name="T35" fmla="*/ 3788 h 4510"/>
              <a:gd name="T36" fmla="*/ 4537 w 4538"/>
              <a:gd name="T37" fmla="*/ 3788 h 4510"/>
              <a:gd name="T38" fmla="*/ 4537 w 4538"/>
              <a:gd name="T39" fmla="*/ 0 h 4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38" h="4510">
                <a:moveTo>
                  <a:pt x="4537" y="0"/>
                </a:moveTo>
                <a:lnTo>
                  <a:pt x="4537" y="0"/>
                </a:lnTo>
                <a:cubicBezTo>
                  <a:pt x="4021" y="0"/>
                  <a:pt x="4021" y="0"/>
                  <a:pt x="4021" y="0"/>
                </a:cubicBezTo>
                <a:lnTo>
                  <a:pt x="4021" y="0"/>
                </a:lnTo>
                <a:cubicBezTo>
                  <a:pt x="851" y="0"/>
                  <a:pt x="851" y="0"/>
                  <a:pt x="851" y="0"/>
                </a:cubicBezTo>
                <a:cubicBezTo>
                  <a:pt x="825" y="0"/>
                  <a:pt x="825" y="0"/>
                  <a:pt x="800" y="0"/>
                </a:cubicBezTo>
                <a:cubicBezTo>
                  <a:pt x="774" y="0"/>
                  <a:pt x="774" y="0"/>
                  <a:pt x="774" y="0"/>
                </a:cubicBezTo>
                <a:lnTo>
                  <a:pt x="774" y="0"/>
                </a:lnTo>
                <a:cubicBezTo>
                  <a:pt x="362" y="26"/>
                  <a:pt x="52" y="361"/>
                  <a:pt x="0" y="747"/>
                </a:cubicBezTo>
                <a:lnTo>
                  <a:pt x="0" y="747"/>
                </a:lnTo>
                <a:cubicBezTo>
                  <a:pt x="0" y="4509"/>
                  <a:pt x="0" y="4509"/>
                  <a:pt x="0" y="4509"/>
                </a:cubicBezTo>
                <a:cubicBezTo>
                  <a:pt x="490" y="4509"/>
                  <a:pt x="490" y="4509"/>
                  <a:pt x="490" y="4509"/>
                </a:cubicBezTo>
                <a:lnTo>
                  <a:pt x="490" y="4509"/>
                </a:lnTo>
                <a:cubicBezTo>
                  <a:pt x="3661" y="4509"/>
                  <a:pt x="3661" y="4509"/>
                  <a:pt x="3661" y="4509"/>
                </a:cubicBezTo>
                <a:cubicBezTo>
                  <a:pt x="3686" y="4509"/>
                  <a:pt x="3712" y="4509"/>
                  <a:pt x="3738" y="4509"/>
                </a:cubicBezTo>
                <a:cubicBezTo>
                  <a:pt x="3789" y="4509"/>
                  <a:pt x="3789" y="4509"/>
                  <a:pt x="3789" y="4509"/>
                </a:cubicBezTo>
                <a:lnTo>
                  <a:pt x="3789" y="4509"/>
                </a:lnTo>
                <a:cubicBezTo>
                  <a:pt x="4150" y="4457"/>
                  <a:pt x="4459" y="4174"/>
                  <a:pt x="4511" y="3788"/>
                </a:cubicBezTo>
                <a:cubicBezTo>
                  <a:pt x="4537" y="3788"/>
                  <a:pt x="4537" y="3788"/>
                  <a:pt x="4537" y="3788"/>
                </a:cubicBezTo>
                <a:lnTo>
                  <a:pt x="4537" y="0"/>
                </a:lnTo>
              </a:path>
            </a:pathLst>
          </a:custGeom>
          <a:solidFill>
            <a:srgbClr val="4DCEB8"/>
          </a:solidFill>
          <a:ln>
            <a:noFill/>
          </a:ln>
          <a:effectLst/>
        </p:spPr>
        <p:txBody>
          <a:bodyPr wrap="none" anchor="ctr"/>
          <a:lstStyle/>
          <a:p>
            <a:endParaRPr lang="en-US">
              <a:latin typeface="+mn-ea"/>
            </a:endParaRPr>
          </a:p>
        </p:txBody>
      </p:sp>
      <p:sp>
        <p:nvSpPr>
          <p:cNvPr id="12" name="Freeform 4"/>
          <p:cNvSpPr>
            <a:spLocks noChangeArrowheads="1"/>
          </p:cNvSpPr>
          <p:nvPr/>
        </p:nvSpPr>
        <p:spPr bwMode="auto">
          <a:xfrm>
            <a:off x="8455093" y="4205375"/>
            <a:ext cx="1850030" cy="1850030"/>
          </a:xfrm>
          <a:custGeom>
            <a:avLst/>
            <a:gdLst>
              <a:gd name="T0" fmla="*/ 4510 w 4511"/>
              <a:gd name="T1" fmla="*/ 0 h 4510"/>
              <a:gd name="T2" fmla="*/ 4510 w 4511"/>
              <a:gd name="T3" fmla="*/ 0 h 4510"/>
              <a:gd name="T4" fmla="*/ 4021 w 4511"/>
              <a:gd name="T5" fmla="*/ 0 h 4510"/>
              <a:gd name="T6" fmla="*/ 4021 w 4511"/>
              <a:gd name="T7" fmla="*/ 0 h 4510"/>
              <a:gd name="T8" fmla="*/ 851 w 4511"/>
              <a:gd name="T9" fmla="*/ 0 h 4510"/>
              <a:gd name="T10" fmla="*/ 799 w 4511"/>
              <a:gd name="T11" fmla="*/ 0 h 4510"/>
              <a:gd name="T12" fmla="*/ 773 w 4511"/>
              <a:gd name="T13" fmla="*/ 0 h 4510"/>
              <a:gd name="T14" fmla="*/ 773 w 4511"/>
              <a:gd name="T15" fmla="*/ 0 h 4510"/>
              <a:gd name="T16" fmla="*/ 0 w 4511"/>
              <a:gd name="T17" fmla="*/ 747 h 4510"/>
              <a:gd name="T18" fmla="*/ 0 w 4511"/>
              <a:gd name="T19" fmla="*/ 747 h 4510"/>
              <a:gd name="T20" fmla="*/ 0 w 4511"/>
              <a:gd name="T21" fmla="*/ 4509 h 4510"/>
              <a:gd name="T22" fmla="*/ 489 w 4511"/>
              <a:gd name="T23" fmla="*/ 4509 h 4510"/>
              <a:gd name="T24" fmla="*/ 489 w 4511"/>
              <a:gd name="T25" fmla="*/ 4509 h 4510"/>
              <a:gd name="T26" fmla="*/ 3660 w 4511"/>
              <a:gd name="T27" fmla="*/ 4509 h 4510"/>
              <a:gd name="T28" fmla="*/ 3737 w 4511"/>
              <a:gd name="T29" fmla="*/ 4509 h 4510"/>
              <a:gd name="T30" fmla="*/ 3763 w 4511"/>
              <a:gd name="T31" fmla="*/ 4509 h 4510"/>
              <a:gd name="T32" fmla="*/ 3763 w 4511"/>
              <a:gd name="T33" fmla="*/ 4509 h 4510"/>
              <a:gd name="T34" fmla="*/ 4510 w 4511"/>
              <a:gd name="T35" fmla="*/ 3788 h 4510"/>
              <a:gd name="T36" fmla="*/ 4510 w 4511"/>
              <a:gd name="T37" fmla="*/ 3788 h 4510"/>
              <a:gd name="T38" fmla="*/ 4510 w 4511"/>
              <a:gd name="T39" fmla="*/ 0 h 4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11" h="4510">
                <a:moveTo>
                  <a:pt x="4510" y="0"/>
                </a:moveTo>
                <a:lnTo>
                  <a:pt x="4510" y="0"/>
                </a:lnTo>
                <a:cubicBezTo>
                  <a:pt x="4021" y="0"/>
                  <a:pt x="4021" y="0"/>
                  <a:pt x="4021" y="0"/>
                </a:cubicBezTo>
                <a:lnTo>
                  <a:pt x="4021" y="0"/>
                </a:lnTo>
                <a:cubicBezTo>
                  <a:pt x="851" y="0"/>
                  <a:pt x="851" y="0"/>
                  <a:pt x="851" y="0"/>
                </a:cubicBezTo>
                <a:cubicBezTo>
                  <a:pt x="825" y="0"/>
                  <a:pt x="799" y="0"/>
                  <a:pt x="799" y="0"/>
                </a:cubicBezTo>
                <a:cubicBezTo>
                  <a:pt x="773" y="0"/>
                  <a:pt x="773" y="0"/>
                  <a:pt x="773" y="0"/>
                </a:cubicBezTo>
                <a:lnTo>
                  <a:pt x="773" y="0"/>
                </a:lnTo>
                <a:cubicBezTo>
                  <a:pt x="361" y="26"/>
                  <a:pt x="26" y="361"/>
                  <a:pt x="0" y="747"/>
                </a:cubicBezTo>
                <a:lnTo>
                  <a:pt x="0" y="747"/>
                </a:lnTo>
                <a:cubicBezTo>
                  <a:pt x="0" y="4509"/>
                  <a:pt x="0" y="4509"/>
                  <a:pt x="0" y="4509"/>
                </a:cubicBezTo>
                <a:cubicBezTo>
                  <a:pt x="489" y="4509"/>
                  <a:pt x="489" y="4509"/>
                  <a:pt x="489" y="4509"/>
                </a:cubicBezTo>
                <a:lnTo>
                  <a:pt x="489" y="4509"/>
                </a:lnTo>
                <a:cubicBezTo>
                  <a:pt x="3660" y="4509"/>
                  <a:pt x="3660" y="4509"/>
                  <a:pt x="3660" y="4509"/>
                </a:cubicBezTo>
                <a:cubicBezTo>
                  <a:pt x="3685" y="4509"/>
                  <a:pt x="3712" y="4509"/>
                  <a:pt x="3737" y="4509"/>
                </a:cubicBezTo>
                <a:cubicBezTo>
                  <a:pt x="3763" y="4509"/>
                  <a:pt x="3763" y="4509"/>
                  <a:pt x="3763" y="4509"/>
                </a:cubicBezTo>
                <a:lnTo>
                  <a:pt x="3763" y="4509"/>
                </a:lnTo>
                <a:cubicBezTo>
                  <a:pt x="4150" y="4457"/>
                  <a:pt x="4459" y="4174"/>
                  <a:pt x="4510" y="3788"/>
                </a:cubicBezTo>
                <a:lnTo>
                  <a:pt x="4510" y="3788"/>
                </a:lnTo>
                <a:lnTo>
                  <a:pt x="4510" y="0"/>
                </a:lnTo>
              </a:path>
            </a:pathLst>
          </a:custGeom>
          <a:solidFill>
            <a:srgbClr val="B95F95"/>
          </a:solidFill>
          <a:ln>
            <a:noFill/>
          </a:ln>
          <a:effectLst/>
        </p:spPr>
        <p:txBody>
          <a:bodyPr wrap="none" anchor="ctr"/>
          <a:lstStyle/>
          <a:p>
            <a:endParaRPr lang="en-US">
              <a:latin typeface="+mn-ea"/>
            </a:endParaRPr>
          </a:p>
        </p:txBody>
      </p:sp>
      <p:sp>
        <p:nvSpPr>
          <p:cNvPr id="13" name="TextBox 12"/>
          <p:cNvSpPr txBox="1"/>
          <p:nvPr/>
        </p:nvSpPr>
        <p:spPr>
          <a:xfrm>
            <a:off x="2536792" y="2905205"/>
            <a:ext cx="1068776" cy="477054"/>
          </a:xfrm>
          <a:prstGeom prst="rect">
            <a:avLst/>
          </a:prstGeom>
          <a:noFill/>
        </p:spPr>
        <p:txBody>
          <a:bodyPr wrap="square" lIns="0" rIns="0" bIns="0" rtlCol="0">
            <a:spAutoFit/>
          </a:bodyPr>
          <a:lstStyle/>
          <a:p>
            <a:pPr algn="ctr" defTabSz="-635">
              <a:tabLst>
                <a:tab pos="1025525" algn="l"/>
              </a:tabLst>
            </a:pPr>
            <a:r>
              <a:rPr lang="en-US" sz="2800" b="1" dirty="0" smtClean="0">
                <a:solidFill>
                  <a:schemeClr val="bg1">
                    <a:lumMod val="65000"/>
                  </a:schemeClr>
                </a:solidFill>
                <a:latin typeface="Agency FB" panose="020B0503020202020204" pitchFamily="34" charset="0"/>
                <a:cs typeface="Calibri"/>
              </a:rPr>
              <a:t>2013</a:t>
            </a:r>
            <a:endParaRPr lang="en-US" sz="2800" b="1" dirty="0">
              <a:solidFill>
                <a:schemeClr val="bg1">
                  <a:lumMod val="65000"/>
                </a:schemeClr>
              </a:solidFill>
              <a:latin typeface="Agency FB" panose="020B0503020202020204" pitchFamily="34" charset="0"/>
              <a:cs typeface="Calibri"/>
            </a:endParaRPr>
          </a:p>
        </p:txBody>
      </p:sp>
      <p:sp>
        <p:nvSpPr>
          <p:cNvPr id="14" name="TextBox 13"/>
          <p:cNvSpPr txBox="1"/>
          <p:nvPr/>
        </p:nvSpPr>
        <p:spPr>
          <a:xfrm>
            <a:off x="4658588" y="2905205"/>
            <a:ext cx="1068776" cy="477054"/>
          </a:xfrm>
          <a:prstGeom prst="rect">
            <a:avLst/>
          </a:prstGeom>
          <a:noFill/>
        </p:spPr>
        <p:txBody>
          <a:bodyPr wrap="square" lIns="0" rIns="0" bIns="0" rtlCol="0">
            <a:spAutoFit/>
          </a:bodyPr>
          <a:lstStyle/>
          <a:p>
            <a:pPr algn="ctr" defTabSz="-635">
              <a:tabLst>
                <a:tab pos="1025525" algn="l"/>
              </a:tabLst>
            </a:pPr>
            <a:r>
              <a:rPr lang="en-US" sz="2800" b="1" dirty="0" smtClean="0">
                <a:solidFill>
                  <a:schemeClr val="bg1">
                    <a:lumMod val="65000"/>
                  </a:schemeClr>
                </a:solidFill>
                <a:latin typeface="Agency FB" panose="020B0503020202020204" pitchFamily="34" charset="0"/>
                <a:cs typeface="Calibri"/>
              </a:rPr>
              <a:t>2014</a:t>
            </a:r>
            <a:endParaRPr lang="en-US" sz="2800" b="1" dirty="0">
              <a:solidFill>
                <a:schemeClr val="bg1">
                  <a:lumMod val="65000"/>
                </a:schemeClr>
              </a:solidFill>
              <a:latin typeface="Agency FB" panose="020B0503020202020204" pitchFamily="34" charset="0"/>
              <a:cs typeface="Calibri"/>
            </a:endParaRPr>
          </a:p>
        </p:txBody>
      </p:sp>
      <p:sp>
        <p:nvSpPr>
          <p:cNvPr id="15" name="TextBox 14"/>
          <p:cNvSpPr txBox="1"/>
          <p:nvPr/>
        </p:nvSpPr>
        <p:spPr>
          <a:xfrm>
            <a:off x="6685439" y="2905206"/>
            <a:ext cx="1068776" cy="477054"/>
          </a:xfrm>
          <a:prstGeom prst="rect">
            <a:avLst/>
          </a:prstGeom>
          <a:noFill/>
        </p:spPr>
        <p:txBody>
          <a:bodyPr wrap="square" lIns="0" rIns="0" bIns="0" rtlCol="0">
            <a:spAutoFit/>
          </a:bodyPr>
          <a:lstStyle/>
          <a:p>
            <a:pPr algn="ctr" defTabSz="-635">
              <a:tabLst>
                <a:tab pos="1025525" algn="l"/>
              </a:tabLst>
            </a:pPr>
            <a:r>
              <a:rPr lang="en-US" sz="2800" b="1" dirty="0" smtClean="0">
                <a:solidFill>
                  <a:schemeClr val="bg1">
                    <a:lumMod val="65000"/>
                  </a:schemeClr>
                </a:solidFill>
                <a:latin typeface="Agency FB" panose="020B0503020202020204" pitchFamily="34" charset="0"/>
                <a:cs typeface="Calibri"/>
              </a:rPr>
              <a:t>2015</a:t>
            </a:r>
            <a:endParaRPr lang="en-US" sz="2800" b="1" dirty="0">
              <a:solidFill>
                <a:schemeClr val="bg1">
                  <a:lumMod val="65000"/>
                </a:schemeClr>
              </a:solidFill>
              <a:latin typeface="Agency FB" panose="020B0503020202020204" pitchFamily="34" charset="0"/>
              <a:cs typeface="Calibri"/>
            </a:endParaRPr>
          </a:p>
        </p:txBody>
      </p:sp>
      <p:sp>
        <p:nvSpPr>
          <p:cNvPr id="16" name="TextBox 15"/>
          <p:cNvSpPr txBox="1"/>
          <p:nvPr/>
        </p:nvSpPr>
        <p:spPr>
          <a:xfrm>
            <a:off x="8843509" y="2905206"/>
            <a:ext cx="1068776" cy="477054"/>
          </a:xfrm>
          <a:prstGeom prst="rect">
            <a:avLst/>
          </a:prstGeom>
          <a:noFill/>
        </p:spPr>
        <p:txBody>
          <a:bodyPr wrap="square" lIns="0" rIns="0" bIns="0" rtlCol="0">
            <a:spAutoFit/>
          </a:bodyPr>
          <a:lstStyle/>
          <a:p>
            <a:pPr algn="ctr" defTabSz="-635">
              <a:tabLst>
                <a:tab pos="1025525" algn="l"/>
              </a:tabLst>
            </a:pPr>
            <a:r>
              <a:rPr lang="en-US" sz="2800" b="1" dirty="0" smtClean="0">
                <a:solidFill>
                  <a:schemeClr val="bg1">
                    <a:lumMod val="65000"/>
                  </a:schemeClr>
                </a:solidFill>
                <a:latin typeface="Agency FB" panose="020B0503020202020204" pitchFamily="34" charset="0"/>
                <a:cs typeface="Calibri"/>
              </a:rPr>
              <a:t>2016</a:t>
            </a:r>
            <a:endParaRPr lang="en-US" sz="2800" b="1" dirty="0">
              <a:solidFill>
                <a:schemeClr val="bg1">
                  <a:lumMod val="65000"/>
                </a:schemeClr>
              </a:solidFill>
              <a:latin typeface="Agency FB" panose="020B0503020202020204" pitchFamily="34" charset="0"/>
              <a:cs typeface="Calibri"/>
            </a:endParaRPr>
          </a:p>
        </p:txBody>
      </p:sp>
      <p:sp>
        <p:nvSpPr>
          <p:cNvPr id="17" name="TextBox 16"/>
          <p:cNvSpPr txBox="1"/>
          <p:nvPr/>
        </p:nvSpPr>
        <p:spPr>
          <a:xfrm>
            <a:off x="2326915" y="4395306"/>
            <a:ext cx="1285114" cy="538609"/>
          </a:xfrm>
          <a:prstGeom prst="rect">
            <a:avLst/>
          </a:prstGeom>
          <a:noFill/>
        </p:spPr>
        <p:txBody>
          <a:bodyPr wrap="square" lIns="0" rIns="0" bIns="0" rtlCol="0">
            <a:spAutoFit/>
          </a:bodyPr>
          <a:lstStyle/>
          <a:p>
            <a:pPr algn="ctr"/>
            <a:r>
              <a:rPr lang="en-US" sz="3200" b="1" dirty="0" smtClean="0">
                <a:solidFill>
                  <a:schemeClr val="bg1"/>
                </a:solidFill>
                <a:latin typeface="Agency FB" panose="020B0503020202020204" pitchFamily="34" charset="0"/>
                <a:cs typeface="Helvetica Neue"/>
              </a:rPr>
              <a:t>80%</a:t>
            </a:r>
            <a:endParaRPr lang="en-US" b="1" dirty="0">
              <a:solidFill>
                <a:schemeClr val="bg1"/>
              </a:solidFill>
              <a:latin typeface="Agency FB" panose="020B0503020202020204" pitchFamily="34" charset="0"/>
              <a:cs typeface="Helvetica Neue"/>
            </a:endParaRPr>
          </a:p>
        </p:txBody>
      </p:sp>
      <p:sp>
        <p:nvSpPr>
          <p:cNvPr id="18" name="TextBox 17"/>
          <p:cNvSpPr txBox="1"/>
          <p:nvPr/>
        </p:nvSpPr>
        <p:spPr>
          <a:xfrm>
            <a:off x="4509079" y="4403283"/>
            <a:ext cx="1285114" cy="538609"/>
          </a:xfrm>
          <a:prstGeom prst="rect">
            <a:avLst/>
          </a:prstGeom>
          <a:noFill/>
        </p:spPr>
        <p:txBody>
          <a:bodyPr wrap="square" lIns="0" rIns="0" bIns="0" rtlCol="0">
            <a:spAutoFit/>
          </a:bodyPr>
          <a:lstStyle/>
          <a:p>
            <a:pPr algn="ctr"/>
            <a:r>
              <a:rPr lang="en-US" sz="3200" b="1" dirty="0" smtClean="0">
                <a:solidFill>
                  <a:schemeClr val="bg1"/>
                </a:solidFill>
                <a:latin typeface="Agency FB" panose="020B0503020202020204" pitchFamily="34" charset="0"/>
                <a:cs typeface="Helvetica Neue"/>
              </a:rPr>
              <a:t>40%</a:t>
            </a:r>
            <a:endParaRPr lang="en-US" b="1" dirty="0">
              <a:solidFill>
                <a:schemeClr val="bg1"/>
              </a:solidFill>
              <a:latin typeface="Agency FB" panose="020B0503020202020204" pitchFamily="34" charset="0"/>
              <a:cs typeface="Helvetica Neue"/>
            </a:endParaRPr>
          </a:p>
        </p:txBody>
      </p:sp>
      <p:sp>
        <p:nvSpPr>
          <p:cNvPr id="19" name="TextBox 18"/>
          <p:cNvSpPr txBox="1"/>
          <p:nvPr/>
        </p:nvSpPr>
        <p:spPr>
          <a:xfrm>
            <a:off x="6616791" y="4401493"/>
            <a:ext cx="1285114" cy="538609"/>
          </a:xfrm>
          <a:prstGeom prst="rect">
            <a:avLst/>
          </a:prstGeom>
          <a:noFill/>
        </p:spPr>
        <p:txBody>
          <a:bodyPr wrap="square" lIns="0" rIns="0" bIns="0" rtlCol="0">
            <a:spAutoFit/>
          </a:bodyPr>
          <a:lstStyle/>
          <a:p>
            <a:pPr algn="ctr"/>
            <a:r>
              <a:rPr lang="en-US" sz="3200" b="1" dirty="0" smtClean="0">
                <a:solidFill>
                  <a:schemeClr val="bg1"/>
                </a:solidFill>
                <a:latin typeface="Agency FB" panose="020B0503020202020204" pitchFamily="34" charset="0"/>
                <a:cs typeface="Helvetica Neue"/>
              </a:rPr>
              <a:t>90%</a:t>
            </a:r>
            <a:endParaRPr lang="en-US" b="1" dirty="0">
              <a:solidFill>
                <a:schemeClr val="bg1"/>
              </a:solidFill>
              <a:latin typeface="Agency FB" panose="020B0503020202020204" pitchFamily="34" charset="0"/>
              <a:cs typeface="Helvetica Neue"/>
            </a:endParaRPr>
          </a:p>
        </p:txBody>
      </p:sp>
      <p:sp>
        <p:nvSpPr>
          <p:cNvPr id="20" name="TextBox 19"/>
          <p:cNvSpPr txBox="1"/>
          <p:nvPr/>
        </p:nvSpPr>
        <p:spPr>
          <a:xfrm>
            <a:off x="8743112" y="4403283"/>
            <a:ext cx="1285114" cy="538609"/>
          </a:xfrm>
          <a:prstGeom prst="rect">
            <a:avLst/>
          </a:prstGeom>
          <a:noFill/>
        </p:spPr>
        <p:txBody>
          <a:bodyPr wrap="square" lIns="0" rIns="0" bIns="0" rtlCol="0">
            <a:spAutoFit/>
          </a:bodyPr>
          <a:lstStyle/>
          <a:p>
            <a:pPr algn="ctr"/>
            <a:r>
              <a:rPr lang="en-US" sz="3200" b="1" dirty="0" smtClean="0">
                <a:solidFill>
                  <a:schemeClr val="bg1"/>
                </a:solidFill>
                <a:latin typeface="Agency FB" panose="020B0503020202020204" pitchFamily="34" charset="0"/>
                <a:cs typeface="Helvetica Neue"/>
              </a:rPr>
              <a:t>75%</a:t>
            </a:r>
            <a:endParaRPr lang="en-US" b="1" dirty="0">
              <a:solidFill>
                <a:schemeClr val="bg1"/>
              </a:solidFill>
              <a:latin typeface="Agency FB" panose="020B0503020202020204" pitchFamily="34" charset="0"/>
              <a:cs typeface="Helvetica Neue"/>
            </a:endParaRPr>
          </a:p>
        </p:txBody>
      </p:sp>
      <p:sp>
        <p:nvSpPr>
          <p:cNvPr id="21" name="TextBox 20"/>
          <p:cNvSpPr txBox="1"/>
          <p:nvPr/>
        </p:nvSpPr>
        <p:spPr>
          <a:xfrm>
            <a:off x="2169412" y="4957459"/>
            <a:ext cx="1557168" cy="907941"/>
          </a:xfrm>
          <a:prstGeom prst="rect">
            <a:avLst/>
          </a:prstGeom>
          <a:noFill/>
        </p:spPr>
        <p:txBody>
          <a:bodyPr wrap="square" lIns="0" rIns="0" bIns="0" rtlCol="0">
            <a:spAutoFit/>
          </a:bodyPr>
          <a:lstStyle/>
          <a:p>
            <a:pPr algn="ctr"/>
            <a:r>
              <a:rPr lang="zh-CN" altLang="en-US" sz="1400" dirty="0" smtClean="0">
                <a:solidFill>
                  <a:schemeClr val="bg1"/>
                </a:solidFill>
                <a:latin typeface="+mn-ea"/>
                <a:cs typeface="Calibri"/>
              </a:rPr>
              <a:t>此处添加详细文本描述，建议与标题相关并符合整体语言风格</a:t>
            </a:r>
            <a:endParaRPr lang="en-US" sz="1400" dirty="0">
              <a:solidFill>
                <a:schemeClr val="bg1"/>
              </a:solidFill>
              <a:latin typeface="+mn-ea"/>
              <a:cs typeface="Calibri"/>
            </a:endParaRPr>
          </a:p>
        </p:txBody>
      </p:sp>
      <p:sp>
        <p:nvSpPr>
          <p:cNvPr id="22" name="TextBox 21"/>
          <p:cNvSpPr txBox="1"/>
          <p:nvPr/>
        </p:nvSpPr>
        <p:spPr>
          <a:xfrm>
            <a:off x="4330564" y="4967935"/>
            <a:ext cx="1557168" cy="907941"/>
          </a:xfrm>
          <a:prstGeom prst="rect">
            <a:avLst/>
          </a:prstGeom>
          <a:noFill/>
        </p:spPr>
        <p:txBody>
          <a:bodyPr wrap="square" lIns="0" rIns="0" bIns="0" rtlCol="0">
            <a:spAutoFit/>
          </a:bodyPr>
          <a:lstStyle/>
          <a:p>
            <a:pPr algn="ctr"/>
            <a:r>
              <a:rPr lang="zh-CN" altLang="en-US" sz="1400" dirty="0" smtClean="0">
                <a:solidFill>
                  <a:schemeClr val="bg1"/>
                </a:solidFill>
                <a:latin typeface="+mn-ea"/>
                <a:cs typeface="Calibri"/>
              </a:rPr>
              <a:t>此处添加详细文本描述，建议与标题相关并符合整体语言风格</a:t>
            </a:r>
            <a:endParaRPr lang="en-US" sz="1400" dirty="0">
              <a:solidFill>
                <a:schemeClr val="bg1"/>
              </a:solidFill>
              <a:latin typeface="+mn-ea"/>
              <a:cs typeface="Calibri"/>
            </a:endParaRPr>
          </a:p>
        </p:txBody>
      </p:sp>
      <p:sp>
        <p:nvSpPr>
          <p:cNvPr id="23" name="TextBox 22"/>
          <p:cNvSpPr txBox="1"/>
          <p:nvPr/>
        </p:nvSpPr>
        <p:spPr>
          <a:xfrm>
            <a:off x="6478098" y="4960881"/>
            <a:ext cx="1557168" cy="907941"/>
          </a:xfrm>
          <a:prstGeom prst="rect">
            <a:avLst/>
          </a:prstGeom>
          <a:noFill/>
        </p:spPr>
        <p:txBody>
          <a:bodyPr wrap="square" lIns="0" rIns="0" bIns="0" rtlCol="0">
            <a:spAutoFit/>
          </a:bodyPr>
          <a:lstStyle/>
          <a:p>
            <a:pPr algn="ctr"/>
            <a:r>
              <a:rPr lang="zh-CN" altLang="en-US" sz="1400" dirty="0" smtClean="0">
                <a:solidFill>
                  <a:schemeClr val="bg1"/>
                </a:solidFill>
                <a:latin typeface="+mn-ea"/>
                <a:cs typeface="Calibri"/>
              </a:rPr>
              <a:t>此处添加详细文本描述，建议与标题相关并符合整体语言风格</a:t>
            </a:r>
            <a:endParaRPr lang="en-US" sz="1400" dirty="0">
              <a:solidFill>
                <a:schemeClr val="bg1"/>
              </a:solidFill>
              <a:latin typeface="+mn-ea"/>
              <a:cs typeface="Calibri"/>
            </a:endParaRPr>
          </a:p>
        </p:txBody>
      </p:sp>
      <p:sp>
        <p:nvSpPr>
          <p:cNvPr id="24" name="TextBox 23"/>
          <p:cNvSpPr txBox="1"/>
          <p:nvPr/>
        </p:nvSpPr>
        <p:spPr>
          <a:xfrm>
            <a:off x="8614407" y="4960881"/>
            <a:ext cx="1557168" cy="907941"/>
          </a:xfrm>
          <a:prstGeom prst="rect">
            <a:avLst/>
          </a:prstGeom>
          <a:noFill/>
        </p:spPr>
        <p:txBody>
          <a:bodyPr wrap="square" lIns="0" rIns="0" bIns="0" rtlCol="0">
            <a:spAutoFit/>
          </a:bodyPr>
          <a:lstStyle/>
          <a:p>
            <a:pPr algn="ctr"/>
            <a:r>
              <a:rPr lang="zh-CN" altLang="en-US" sz="1400" dirty="0" smtClean="0">
                <a:solidFill>
                  <a:schemeClr val="bg1"/>
                </a:solidFill>
                <a:latin typeface="+mn-ea"/>
                <a:cs typeface="Calibri"/>
              </a:rPr>
              <a:t>此处添加详细文本描述，建议与标题相关并符合整体语言风格</a:t>
            </a:r>
            <a:endParaRPr lang="en-US" sz="1400" dirty="0">
              <a:solidFill>
                <a:schemeClr val="bg1"/>
              </a:solidFill>
              <a:latin typeface="+mn-ea"/>
              <a:cs typeface="Calibri"/>
            </a:endParaRPr>
          </a:p>
        </p:txBody>
      </p:sp>
      <p:cxnSp>
        <p:nvCxnSpPr>
          <p:cNvPr id="25" name="Straight Connector 6"/>
          <p:cNvCxnSpPr/>
          <p:nvPr/>
        </p:nvCxnSpPr>
        <p:spPr>
          <a:xfrm>
            <a:off x="2459102" y="4333253"/>
            <a:ext cx="1465055" cy="1"/>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53"/>
          <p:cNvCxnSpPr/>
          <p:nvPr/>
        </p:nvCxnSpPr>
        <p:spPr>
          <a:xfrm>
            <a:off x="4613747" y="4333253"/>
            <a:ext cx="1465055" cy="1"/>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54"/>
          <p:cNvCxnSpPr/>
          <p:nvPr/>
        </p:nvCxnSpPr>
        <p:spPr>
          <a:xfrm>
            <a:off x="6712155" y="4321239"/>
            <a:ext cx="1465055" cy="1"/>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55"/>
          <p:cNvCxnSpPr/>
          <p:nvPr/>
        </p:nvCxnSpPr>
        <p:spPr>
          <a:xfrm>
            <a:off x="8878940" y="4360025"/>
            <a:ext cx="1465055" cy="1"/>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01214104"/>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p:cTn id="23" dur="500" fill="hold"/>
                                        <p:tgtEl>
                                          <p:spTgt spid="25"/>
                                        </p:tgtEl>
                                        <p:attrNameLst>
                                          <p:attrName>ppt_w</p:attrName>
                                        </p:attrNameLst>
                                      </p:cBhvr>
                                      <p:tavLst>
                                        <p:tav tm="0">
                                          <p:val>
                                            <p:fltVal val="0"/>
                                          </p:val>
                                        </p:tav>
                                        <p:tav tm="100000">
                                          <p:val>
                                            <p:strVal val="#ppt_w"/>
                                          </p:val>
                                        </p:tav>
                                      </p:tavLst>
                                    </p:anim>
                                    <p:anim calcmode="lin" valueType="num">
                                      <p:cBhvr>
                                        <p:cTn id="24" dur="500" fill="hold"/>
                                        <p:tgtEl>
                                          <p:spTgt spid="25"/>
                                        </p:tgtEl>
                                        <p:attrNameLst>
                                          <p:attrName>ppt_h</p:attrName>
                                        </p:attrNameLst>
                                      </p:cBhvr>
                                      <p:tavLst>
                                        <p:tav tm="0">
                                          <p:val>
                                            <p:fltVal val="0"/>
                                          </p:val>
                                        </p:tav>
                                        <p:tav tm="100000">
                                          <p:val>
                                            <p:strVal val="#ppt_h"/>
                                          </p:val>
                                        </p:tav>
                                      </p:tavLst>
                                    </p:anim>
                                    <p:animEffect transition="in" filter="fade">
                                      <p:cBhvr>
                                        <p:cTn id="25" dur="500"/>
                                        <p:tgtEl>
                                          <p:spTgt spid="25"/>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21"/>
                                        </p:tgtEl>
                                        <p:attrNameLst>
                                          <p:attrName>style.visibility</p:attrName>
                                        </p:attrNameLst>
                                      </p:cBhvr>
                                      <p:to>
                                        <p:strVal val="visible"/>
                                      </p:to>
                                    </p:set>
                                    <p:anim calcmode="lin" valueType="num">
                                      <p:cBhvr>
                                        <p:cTn id="41" dur="500" fill="hold"/>
                                        <p:tgtEl>
                                          <p:spTgt spid="21"/>
                                        </p:tgtEl>
                                        <p:attrNameLst>
                                          <p:attrName>ppt_w</p:attrName>
                                        </p:attrNameLst>
                                      </p:cBhvr>
                                      <p:tavLst>
                                        <p:tav tm="0">
                                          <p:val>
                                            <p:fltVal val="0"/>
                                          </p:val>
                                        </p:tav>
                                        <p:tav tm="100000">
                                          <p:val>
                                            <p:strVal val="#ppt_w"/>
                                          </p:val>
                                        </p:tav>
                                      </p:tavLst>
                                    </p:anim>
                                    <p:anim calcmode="lin" valueType="num">
                                      <p:cBhvr>
                                        <p:cTn id="42" dur="500" fill="hold"/>
                                        <p:tgtEl>
                                          <p:spTgt spid="21"/>
                                        </p:tgtEl>
                                        <p:attrNameLst>
                                          <p:attrName>ppt_h</p:attrName>
                                        </p:attrNameLst>
                                      </p:cBhvr>
                                      <p:tavLst>
                                        <p:tav tm="0">
                                          <p:val>
                                            <p:fltVal val="0"/>
                                          </p:val>
                                        </p:tav>
                                        <p:tav tm="100000">
                                          <p:val>
                                            <p:strVal val="#ppt_h"/>
                                          </p:val>
                                        </p:tav>
                                      </p:tavLst>
                                    </p:anim>
                                    <p:animEffect transition="in" filter="fade">
                                      <p:cBhvr>
                                        <p:cTn id="43" dur="500"/>
                                        <p:tgtEl>
                                          <p:spTgt spid="21"/>
                                        </p:tgtEl>
                                      </p:cBhvr>
                                    </p:animEffect>
                                  </p:childTnLst>
                                </p:cTn>
                              </p:par>
                            </p:childTnLst>
                          </p:cTn>
                        </p:par>
                        <p:par>
                          <p:cTn id="44" fill="hold">
                            <p:stCondLst>
                              <p:cond delay="3500"/>
                            </p:stCondLst>
                            <p:childTnLst>
                              <p:par>
                                <p:cTn id="45" presetID="53" presetClass="entr" presetSubtype="16" fill="hold" grpId="0" nodeType="afterEffect">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cBhvr>
                                        <p:cTn id="47" dur="500" fill="hold"/>
                                        <p:tgtEl>
                                          <p:spTgt spid="6"/>
                                        </p:tgtEl>
                                        <p:attrNameLst>
                                          <p:attrName>ppt_w</p:attrName>
                                        </p:attrNameLst>
                                      </p:cBhvr>
                                      <p:tavLst>
                                        <p:tav tm="0">
                                          <p:val>
                                            <p:fltVal val="0"/>
                                          </p:val>
                                        </p:tav>
                                        <p:tav tm="100000">
                                          <p:val>
                                            <p:strVal val="#ppt_w"/>
                                          </p:val>
                                        </p:tav>
                                      </p:tavLst>
                                    </p:anim>
                                    <p:anim calcmode="lin" valueType="num">
                                      <p:cBhvr>
                                        <p:cTn id="48" dur="500" fill="hold"/>
                                        <p:tgtEl>
                                          <p:spTgt spid="6"/>
                                        </p:tgtEl>
                                        <p:attrNameLst>
                                          <p:attrName>ppt_h</p:attrName>
                                        </p:attrNameLst>
                                      </p:cBhvr>
                                      <p:tavLst>
                                        <p:tav tm="0">
                                          <p:val>
                                            <p:fltVal val="0"/>
                                          </p:val>
                                        </p:tav>
                                        <p:tav tm="100000">
                                          <p:val>
                                            <p:strVal val="#ppt_h"/>
                                          </p:val>
                                        </p:tav>
                                      </p:tavLst>
                                    </p:anim>
                                    <p:animEffect transition="in" filter="fade">
                                      <p:cBhvr>
                                        <p:cTn id="49" dur="500"/>
                                        <p:tgtEl>
                                          <p:spTgt spid="6"/>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p:cTn id="53" dur="500" fill="hold"/>
                                        <p:tgtEl>
                                          <p:spTgt spid="14"/>
                                        </p:tgtEl>
                                        <p:attrNameLst>
                                          <p:attrName>ppt_w</p:attrName>
                                        </p:attrNameLst>
                                      </p:cBhvr>
                                      <p:tavLst>
                                        <p:tav tm="0">
                                          <p:val>
                                            <p:fltVal val="0"/>
                                          </p:val>
                                        </p:tav>
                                        <p:tav tm="100000">
                                          <p:val>
                                            <p:strVal val="#ppt_w"/>
                                          </p:val>
                                        </p:tav>
                                      </p:tavLst>
                                    </p:anim>
                                    <p:anim calcmode="lin" valueType="num">
                                      <p:cBhvr>
                                        <p:cTn id="54" dur="500" fill="hold"/>
                                        <p:tgtEl>
                                          <p:spTgt spid="14"/>
                                        </p:tgtEl>
                                        <p:attrNameLst>
                                          <p:attrName>ppt_h</p:attrName>
                                        </p:attrNameLst>
                                      </p:cBhvr>
                                      <p:tavLst>
                                        <p:tav tm="0">
                                          <p:val>
                                            <p:fltVal val="0"/>
                                          </p:val>
                                        </p:tav>
                                        <p:tav tm="100000">
                                          <p:val>
                                            <p:strVal val="#ppt_h"/>
                                          </p:val>
                                        </p:tav>
                                      </p:tavLst>
                                    </p:anim>
                                    <p:animEffect transition="in" filter="fade">
                                      <p:cBhvr>
                                        <p:cTn id="55" dur="500"/>
                                        <p:tgtEl>
                                          <p:spTgt spid="14"/>
                                        </p:tgtEl>
                                      </p:cBhvr>
                                    </p:animEffect>
                                  </p:childTnLst>
                                </p:cTn>
                              </p:par>
                            </p:childTnLst>
                          </p:cTn>
                        </p:par>
                        <p:par>
                          <p:cTn id="56" fill="hold">
                            <p:stCondLst>
                              <p:cond delay="4500"/>
                            </p:stCondLst>
                            <p:childTnLst>
                              <p:par>
                                <p:cTn id="57" presetID="53" presetClass="entr" presetSubtype="16" fill="hold" nodeType="afterEffect">
                                  <p:stCondLst>
                                    <p:cond delay="0"/>
                                  </p:stCondLst>
                                  <p:childTnLst>
                                    <p:set>
                                      <p:cBhvr>
                                        <p:cTn id="58" dur="1" fill="hold">
                                          <p:stCondLst>
                                            <p:cond delay="0"/>
                                          </p:stCondLst>
                                        </p:cTn>
                                        <p:tgtEl>
                                          <p:spTgt spid="26"/>
                                        </p:tgtEl>
                                        <p:attrNameLst>
                                          <p:attrName>style.visibility</p:attrName>
                                        </p:attrNameLst>
                                      </p:cBhvr>
                                      <p:to>
                                        <p:strVal val="visible"/>
                                      </p:to>
                                    </p:set>
                                    <p:anim calcmode="lin" valueType="num">
                                      <p:cBhvr>
                                        <p:cTn id="59" dur="500" fill="hold"/>
                                        <p:tgtEl>
                                          <p:spTgt spid="26"/>
                                        </p:tgtEl>
                                        <p:attrNameLst>
                                          <p:attrName>ppt_w</p:attrName>
                                        </p:attrNameLst>
                                      </p:cBhvr>
                                      <p:tavLst>
                                        <p:tav tm="0">
                                          <p:val>
                                            <p:fltVal val="0"/>
                                          </p:val>
                                        </p:tav>
                                        <p:tav tm="100000">
                                          <p:val>
                                            <p:strVal val="#ppt_w"/>
                                          </p:val>
                                        </p:tav>
                                      </p:tavLst>
                                    </p:anim>
                                    <p:anim calcmode="lin" valueType="num">
                                      <p:cBhvr>
                                        <p:cTn id="60" dur="500" fill="hold"/>
                                        <p:tgtEl>
                                          <p:spTgt spid="26"/>
                                        </p:tgtEl>
                                        <p:attrNameLst>
                                          <p:attrName>ppt_h</p:attrName>
                                        </p:attrNameLst>
                                      </p:cBhvr>
                                      <p:tavLst>
                                        <p:tav tm="0">
                                          <p:val>
                                            <p:fltVal val="0"/>
                                          </p:val>
                                        </p:tav>
                                        <p:tav tm="100000">
                                          <p:val>
                                            <p:strVal val="#ppt_h"/>
                                          </p:val>
                                        </p:tav>
                                      </p:tavLst>
                                    </p:anim>
                                    <p:animEffect transition="in" filter="fade">
                                      <p:cBhvr>
                                        <p:cTn id="61" dur="500"/>
                                        <p:tgtEl>
                                          <p:spTgt spid="26"/>
                                        </p:tgtEl>
                                      </p:cBhvr>
                                    </p:animEffect>
                                  </p:childTnLst>
                                </p:cTn>
                              </p:par>
                            </p:childTnLst>
                          </p:cTn>
                        </p:par>
                        <p:par>
                          <p:cTn id="62" fill="hold">
                            <p:stCondLst>
                              <p:cond delay="5000"/>
                            </p:stCondLst>
                            <p:childTnLst>
                              <p:par>
                                <p:cTn id="63" presetID="53" presetClass="entr" presetSubtype="16" fill="hold" grpId="0" nodeType="afterEffect">
                                  <p:stCondLst>
                                    <p:cond delay="0"/>
                                  </p:stCondLst>
                                  <p:childTnLst>
                                    <p:set>
                                      <p:cBhvr>
                                        <p:cTn id="64" dur="1" fill="hold">
                                          <p:stCondLst>
                                            <p:cond delay="0"/>
                                          </p:stCondLst>
                                        </p:cTn>
                                        <p:tgtEl>
                                          <p:spTgt spid="10"/>
                                        </p:tgtEl>
                                        <p:attrNameLst>
                                          <p:attrName>style.visibility</p:attrName>
                                        </p:attrNameLst>
                                      </p:cBhvr>
                                      <p:to>
                                        <p:strVal val="visible"/>
                                      </p:to>
                                    </p:set>
                                    <p:anim calcmode="lin" valueType="num">
                                      <p:cBhvr>
                                        <p:cTn id="65" dur="500" fill="hold"/>
                                        <p:tgtEl>
                                          <p:spTgt spid="10"/>
                                        </p:tgtEl>
                                        <p:attrNameLst>
                                          <p:attrName>ppt_w</p:attrName>
                                        </p:attrNameLst>
                                      </p:cBhvr>
                                      <p:tavLst>
                                        <p:tav tm="0">
                                          <p:val>
                                            <p:fltVal val="0"/>
                                          </p:val>
                                        </p:tav>
                                        <p:tav tm="100000">
                                          <p:val>
                                            <p:strVal val="#ppt_w"/>
                                          </p:val>
                                        </p:tav>
                                      </p:tavLst>
                                    </p:anim>
                                    <p:anim calcmode="lin" valueType="num">
                                      <p:cBhvr>
                                        <p:cTn id="66" dur="500" fill="hold"/>
                                        <p:tgtEl>
                                          <p:spTgt spid="10"/>
                                        </p:tgtEl>
                                        <p:attrNameLst>
                                          <p:attrName>ppt_h</p:attrName>
                                        </p:attrNameLst>
                                      </p:cBhvr>
                                      <p:tavLst>
                                        <p:tav tm="0">
                                          <p:val>
                                            <p:fltVal val="0"/>
                                          </p:val>
                                        </p:tav>
                                        <p:tav tm="100000">
                                          <p:val>
                                            <p:strVal val="#ppt_h"/>
                                          </p:val>
                                        </p:tav>
                                      </p:tavLst>
                                    </p:anim>
                                    <p:animEffect transition="in" filter="fade">
                                      <p:cBhvr>
                                        <p:cTn id="67" dur="500"/>
                                        <p:tgtEl>
                                          <p:spTgt spid="10"/>
                                        </p:tgtEl>
                                      </p:cBhvr>
                                    </p:animEffect>
                                  </p:childTnLst>
                                </p:cTn>
                              </p:par>
                            </p:childTnLst>
                          </p:cTn>
                        </p:par>
                        <p:par>
                          <p:cTn id="68" fill="hold">
                            <p:stCondLst>
                              <p:cond delay="5500"/>
                            </p:stCondLst>
                            <p:childTnLst>
                              <p:par>
                                <p:cTn id="69" presetID="53" presetClass="entr" presetSubtype="16" fill="hold" grpId="0" nodeType="afterEffect">
                                  <p:stCondLst>
                                    <p:cond delay="0"/>
                                  </p:stCondLst>
                                  <p:childTnLst>
                                    <p:set>
                                      <p:cBhvr>
                                        <p:cTn id="70" dur="1" fill="hold">
                                          <p:stCondLst>
                                            <p:cond delay="0"/>
                                          </p:stCondLst>
                                        </p:cTn>
                                        <p:tgtEl>
                                          <p:spTgt spid="18"/>
                                        </p:tgtEl>
                                        <p:attrNameLst>
                                          <p:attrName>style.visibility</p:attrName>
                                        </p:attrNameLst>
                                      </p:cBhvr>
                                      <p:to>
                                        <p:strVal val="visible"/>
                                      </p:to>
                                    </p:set>
                                    <p:anim calcmode="lin" valueType="num">
                                      <p:cBhvr>
                                        <p:cTn id="71" dur="500" fill="hold"/>
                                        <p:tgtEl>
                                          <p:spTgt spid="18"/>
                                        </p:tgtEl>
                                        <p:attrNameLst>
                                          <p:attrName>ppt_w</p:attrName>
                                        </p:attrNameLst>
                                      </p:cBhvr>
                                      <p:tavLst>
                                        <p:tav tm="0">
                                          <p:val>
                                            <p:fltVal val="0"/>
                                          </p:val>
                                        </p:tav>
                                        <p:tav tm="100000">
                                          <p:val>
                                            <p:strVal val="#ppt_w"/>
                                          </p:val>
                                        </p:tav>
                                      </p:tavLst>
                                    </p:anim>
                                    <p:anim calcmode="lin" valueType="num">
                                      <p:cBhvr>
                                        <p:cTn id="72" dur="500" fill="hold"/>
                                        <p:tgtEl>
                                          <p:spTgt spid="18"/>
                                        </p:tgtEl>
                                        <p:attrNameLst>
                                          <p:attrName>ppt_h</p:attrName>
                                        </p:attrNameLst>
                                      </p:cBhvr>
                                      <p:tavLst>
                                        <p:tav tm="0">
                                          <p:val>
                                            <p:fltVal val="0"/>
                                          </p:val>
                                        </p:tav>
                                        <p:tav tm="100000">
                                          <p:val>
                                            <p:strVal val="#ppt_h"/>
                                          </p:val>
                                        </p:tav>
                                      </p:tavLst>
                                    </p:anim>
                                    <p:animEffect transition="in" filter="fade">
                                      <p:cBhvr>
                                        <p:cTn id="73" dur="500"/>
                                        <p:tgtEl>
                                          <p:spTgt spid="18"/>
                                        </p:tgtEl>
                                      </p:cBhvr>
                                    </p:animEffect>
                                  </p:childTnLst>
                                </p:cTn>
                              </p:par>
                            </p:childTnLst>
                          </p:cTn>
                        </p:par>
                        <p:par>
                          <p:cTn id="74" fill="hold">
                            <p:stCondLst>
                              <p:cond delay="6000"/>
                            </p:stCondLst>
                            <p:childTnLst>
                              <p:par>
                                <p:cTn id="75" presetID="53" presetClass="entr" presetSubtype="16" fill="hold" grpId="0" nodeType="afterEffect">
                                  <p:stCondLst>
                                    <p:cond delay="0"/>
                                  </p:stCondLst>
                                  <p:childTnLst>
                                    <p:set>
                                      <p:cBhvr>
                                        <p:cTn id="76" dur="1" fill="hold">
                                          <p:stCondLst>
                                            <p:cond delay="0"/>
                                          </p:stCondLst>
                                        </p:cTn>
                                        <p:tgtEl>
                                          <p:spTgt spid="22"/>
                                        </p:tgtEl>
                                        <p:attrNameLst>
                                          <p:attrName>style.visibility</p:attrName>
                                        </p:attrNameLst>
                                      </p:cBhvr>
                                      <p:to>
                                        <p:strVal val="visible"/>
                                      </p:to>
                                    </p:set>
                                    <p:anim calcmode="lin" valueType="num">
                                      <p:cBhvr>
                                        <p:cTn id="77" dur="500" fill="hold"/>
                                        <p:tgtEl>
                                          <p:spTgt spid="22"/>
                                        </p:tgtEl>
                                        <p:attrNameLst>
                                          <p:attrName>ppt_w</p:attrName>
                                        </p:attrNameLst>
                                      </p:cBhvr>
                                      <p:tavLst>
                                        <p:tav tm="0">
                                          <p:val>
                                            <p:fltVal val="0"/>
                                          </p:val>
                                        </p:tav>
                                        <p:tav tm="100000">
                                          <p:val>
                                            <p:strVal val="#ppt_w"/>
                                          </p:val>
                                        </p:tav>
                                      </p:tavLst>
                                    </p:anim>
                                    <p:anim calcmode="lin" valueType="num">
                                      <p:cBhvr>
                                        <p:cTn id="78" dur="500" fill="hold"/>
                                        <p:tgtEl>
                                          <p:spTgt spid="22"/>
                                        </p:tgtEl>
                                        <p:attrNameLst>
                                          <p:attrName>ppt_h</p:attrName>
                                        </p:attrNameLst>
                                      </p:cBhvr>
                                      <p:tavLst>
                                        <p:tav tm="0">
                                          <p:val>
                                            <p:fltVal val="0"/>
                                          </p:val>
                                        </p:tav>
                                        <p:tav tm="100000">
                                          <p:val>
                                            <p:strVal val="#ppt_h"/>
                                          </p:val>
                                        </p:tav>
                                      </p:tavLst>
                                    </p:anim>
                                    <p:animEffect transition="in" filter="fade">
                                      <p:cBhvr>
                                        <p:cTn id="79" dur="500"/>
                                        <p:tgtEl>
                                          <p:spTgt spid="22"/>
                                        </p:tgtEl>
                                      </p:cBhvr>
                                    </p:animEffect>
                                  </p:childTnLst>
                                </p:cTn>
                              </p:par>
                            </p:childTnLst>
                          </p:cTn>
                        </p:par>
                        <p:par>
                          <p:cTn id="80" fill="hold">
                            <p:stCondLst>
                              <p:cond delay="6500"/>
                            </p:stCondLst>
                            <p:childTnLst>
                              <p:par>
                                <p:cTn id="81" presetID="53" presetClass="entr" presetSubtype="16" fill="hold" grpId="0" nodeType="afterEffect">
                                  <p:stCondLst>
                                    <p:cond delay="0"/>
                                  </p:stCondLst>
                                  <p:childTnLst>
                                    <p:set>
                                      <p:cBhvr>
                                        <p:cTn id="82" dur="1" fill="hold">
                                          <p:stCondLst>
                                            <p:cond delay="0"/>
                                          </p:stCondLst>
                                        </p:cTn>
                                        <p:tgtEl>
                                          <p:spTgt spid="7"/>
                                        </p:tgtEl>
                                        <p:attrNameLst>
                                          <p:attrName>style.visibility</p:attrName>
                                        </p:attrNameLst>
                                      </p:cBhvr>
                                      <p:to>
                                        <p:strVal val="visible"/>
                                      </p:to>
                                    </p:set>
                                    <p:anim calcmode="lin" valueType="num">
                                      <p:cBhvr>
                                        <p:cTn id="83" dur="500" fill="hold"/>
                                        <p:tgtEl>
                                          <p:spTgt spid="7"/>
                                        </p:tgtEl>
                                        <p:attrNameLst>
                                          <p:attrName>ppt_w</p:attrName>
                                        </p:attrNameLst>
                                      </p:cBhvr>
                                      <p:tavLst>
                                        <p:tav tm="0">
                                          <p:val>
                                            <p:fltVal val="0"/>
                                          </p:val>
                                        </p:tav>
                                        <p:tav tm="100000">
                                          <p:val>
                                            <p:strVal val="#ppt_w"/>
                                          </p:val>
                                        </p:tav>
                                      </p:tavLst>
                                    </p:anim>
                                    <p:anim calcmode="lin" valueType="num">
                                      <p:cBhvr>
                                        <p:cTn id="84" dur="500" fill="hold"/>
                                        <p:tgtEl>
                                          <p:spTgt spid="7"/>
                                        </p:tgtEl>
                                        <p:attrNameLst>
                                          <p:attrName>ppt_h</p:attrName>
                                        </p:attrNameLst>
                                      </p:cBhvr>
                                      <p:tavLst>
                                        <p:tav tm="0">
                                          <p:val>
                                            <p:fltVal val="0"/>
                                          </p:val>
                                        </p:tav>
                                        <p:tav tm="100000">
                                          <p:val>
                                            <p:strVal val="#ppt_h"/>
                                          </p:val>
                                        </p:tav>
                                      </p:tavLst>
                                    </p:anim>
                                    <p:animEffect transition="in" filter="fade">
                                      <p:cBhvr>
                                        <p:cTn id="85" dur="500"/>
                                        <p:tgtEl>
                                          <p:spTgt spid="7"/>
                                        </p:tgtEl>
                                      </p:cBhvr>
                                    </p:animEffect>
                                  </p:childTnLst>
                                </p:cTn>
                              </p:par>
                            </p:childTnLst>
                          </p:cTn>
                        </p:par>
                        <p:par>
                          <p:cTn id="86" fill="hold">
                            <p:stCondLst>
                              <p:cond delay="7000"/>
                            </p:stCondLst>
                            <p:childTnLst>
                              <p:par>
                                <p:cTn id="87" presetID="53" presetClass="entr" presetSubtype="16" fill="hold" grpId="0" nodeType="afterEffect">
                                  <p:stCondLst>
                                    <p:cond delay="0"/>
                                  </p:stCondLst>
                                  <p:childTnLst>
                                    <p:set>
                                      <p:cBhvr>
                                        <p:cTn id="88" dur="1" fill="hold">
                                          <p:stCondLst>
                                            <p:cond delay="0"/>
                                          </p:stCondLst>
                                        </p:cTn>
                                        <p:tgtEl>
                                          <p:spTgt spid="15"/>
                                        </p:tgtEl>
                                        <p:attrNameLst>
                                          <p:attrName>style.visibility</p:attrName>
                                        </p:attrNameLst>
                                      </p:cBhvr>
                                      <p:to>
                                        <p:strVal val="visible"/>
                                      </p:to>
                                    </p:set>
                                    <p:anim calcmode="lin" valueType="num">
                                      <p:cBhvr>
                                        <p:cTn id="89" dur="500" fill="hold"/>
                                        <p:tgtEl>
                                          <p:spTgt spid="15"/>
                                        </p:tgtEl>
                                        <p:attrNameLst>
                                          <p:attrName>ppt_w</p:attrName>
                                        </p:attrNameLst>
                                      </p:cBhvr>
                                      <p:tavLst>
                                        <p:tav tm="0">
                                          <p:val>
                                            <p:fltVal val="0"/>
                                          </p:val>
                                        </p:tav>
                                        <p:tav tm="100000">
                                          <p:val>
                                            <p:strVal val="#ppt_w"/>
                                          </p:val>
                                        </p:tav>
                                      </p:tavLst>
                                    </p:anim>
                                    <p:anim calcmode="lin" valueType="num">
                                      <p:cBhvr>
                                        <p:cTn id="90" dur="500" fill="hold"/>
                                        <p:tgtEl>
                                          <p:spTgt spid="15"/>
                                        </p:tgtEl>
                                        <p:attrNameLst>
                                          <p:attrName>ppt_h</p:attrName>
                                        </p:attrNameLst>
                                      </p:cBhvr>
                                      <p:tavLst>
                                        <p:tav tm="0">
                                          <p:val>
                                            <p:fltVal val="0"/>
                                          </p:val>
                                        </p:tav>
                                        <p:tav tm="100000">
                                          <p:val>
                                            <p:strVal val="#ppt_h"/>
                                          </p:val>
                                        </p:tav>
                                      </p:tavLst>
                                    </p:anim>
                                    <p:animEffect transition="in" filter="fade">
                                      <p:cBhvr>
                                        <p:cTn id="91" dur="500"/>
                                        <p:tgtEl>
                                          <p:spTgt spid="15"/>
                                        </p:tgtEl>
                                      </p:cBhvr>
                                    </p:animEffect>
                                  </p:childTnLst>
                                </p:cTn>
                              </p:par>
                            </p:childTnLst>
                          </p:cTn>
                        </p:par>
                        <p:par>
                          <p:cTn id="92" fill="hold">
                            <p:stCondLst>
                              <p:cond delay="7500"/>
                            </p:stCondLst>
                            <p:childTnLst>
                              <p:par>
                                <p:cTn id="93" presetID="53" presetClass="entr" presetSubtype="16" fill="hold" nodeType="afterEffect">
                                  <p:stCondLst>
                                    <p:cond delay="0"/>
                                  </p:stCondLst>
                                  <p:childTnLst>
                                    <p:set>
                                      <p:cBhvr>
                                        <p:cTn id="94" dur="1" fill="hold">
                                          <p:stCondLst>
                                            <p:cond delay="0"/>
                                          </p:stCondLst>
                                        </p:cTn>
                                        <p:tgtEl>
                                          <p:spTgt spid="27"/>
                                        </p:tgtEl>
                                        <p:attrNameLst>
                                          <p:attrName>style.visibility</p:attrName>
                                        </p:attrNameLst>
                                      </p:cBhvr>
                                      <p:to>
                                        <p:strVal val="visible"/>
                                      </p:to>
                                    </p:set>
                                    <p:anim calcmode="lin" valueType="num">
                                      <p:cBhvr>
                                        <p:cTn id="95" dur="500" fill="hold"/>
                                        <p:tgtEl>
                                          <p:spTgt spid="27"/>
                                        </p:tgtEl>
                                        <p:attrNameLst>
                                          <p:attrName>ppt_w</p:attrName>
                                        </p:attrNameLst>
                                      </p:cBhvr>
                                      <p:tavLst>
                                        <p:tav tm="0">
                                          <p:val>
                                            <p:fltVal val="0"/>
                                          </p:val>
                                        </p:tav>
                                        <p:tav tm="100000">
                                          <p:val>
                                            <p:strVal val="#ppt_w"/>
                                          </p:val>
                                        </p:tav>
                                      </p:tavLst>
                                    </p:anim>
                                    <p:anim calcmode="lin" valueType="num">
                                      <p:cBhvr>
                                        <p:cTn id="96" dur="500" fill="hold"/>
                                        <p:tgtEl>
                                          <p:spTgt spid="27"/>
                                        </p:tgtEl>
                                        <p:attrNameLst>
                                          <p:attrName>ppt_h</p:attrName>
                                        </p:attrNameLst>
                                      </p:cBhvr>
                                      <p:tavLst>
                                        <p:tav tm="0">
                                          <p:val>
                                            <p:fltVal val="0"/>
                                          </p:val>
                                        </p:tav>
                                        <p:tav tm="100000">
                                          <p:val>
                                            <p:strVal val="#ppt_h"/>
                                          </p:val>
                                        </p:tav>
                                      </p:tavLst>
                                    </p:anim>
                                    <p:animEffect transition="in" filter="fade">
                                      <p:cBhvr>
                                        <p:cTn id="97" dur="500"/>
                                        <p:tgtEl>
                                          <p:spTgt spid="27"/>
                                        </p:tgtEl>
                                      </p:cBhvr>
                                    </p:animEffect>
                                  </p:childTnLst>
                                </p:cTn>
                              </p:par>
                            </p:childTnLst>
                          </p:cTn>
                        </p:par>
                        <p:par>
                          <p:cTn id="98" fill="hold">
                            <p:stCondLst>
                              <p:cond delay="8000"/>
                            </p:stCondLst>
                            <p:childTnLst>
                              <p:par>
                                <p:cTn id="99" presetID="53" presetClass="entr" presetSubtype="16" fill="hold" grpId="0" nodeType="afterEffect">
                                  <p:stCondLst>
                                    <p:cond delay="0"/>
                                  </p:stCondLst>
                                  <p:childTnLst>
                                    <p:set>
                                      <p:cBhvr>
                                        <p:cTn id="100" dur="1" fill="hold">
                                          <p:stCondLst>
                                            <p:cond delay="0"/>
                                          </p:stCondLst>
                                        </p:cTn>
                                        <p:tgtEl>
                                          <p:spTgt spid="11"/>
                                        </p:tgtEl>
                                        <p:attrNameLst>
                                          <p:attrName>style.visibility</p:attrName>
                                        </p:attrNameLst>
                                      </p:cBhvr>
                                      <p:to>
                                        <p:strVal val="visible"/>
                                      </p:to>
                                    </p:set>
                                    <p:anim calcmode="lin" valueType="num">
                                      <p:cBhvr>
                                        <p:cTn id="101" dur="500" fill="hold"/>
                                        <p:tgtEl>
                                          <p:spTgt spid="11"/>
                                        </p:tgtEl>
                                        <p:attrNameLst>
                                          <p:attrName>ppt_w</p:attrName>
                                        </p:attrNameLst>
                                      </p:cBhvr>
                                      <p:tavLst>
                                        <p:tav tm="0">
                                          <p:val>
                                            <p:fltVal val="0"/>
                                          </p:val>
                                        </p:tav>
                                        <p:tav tm="100000">
                                          <p:val>
                                            <p:strVal val="#ppt_w"/>
                                          </p:val>
                                        </p:tav>
                                      </p:tavLst>
                                    </p:anim>
                                    <p:anim calcmode="lin" valueType="num">
                                      <p:cBhvr>
                                        <p:cTn id="102" dur="500" fill="hold"/>
                                        <p:tgtEl>
                                          <p:spTgt spid="11"/>
                                        </p:tgtEl>
                                        <p:attrNameLst>
                                          <p:attrName>ppt_h</p:attrName>
                                        </p:attrNameLst>
                                      </p:cBhvr>
                                      <p:tavLst>
                                        <p:tav tm="0">
                                          <p:val>
                                            <p:fltVal val="0"/>
                                          </p:val>
                                        </p:tav>
                                        <p:tav tm="100000">
                                          <p:val>
                                            <p:strVal val="#ppt_h"/>
                                          </p:val>
                                        </p:tav>
                                      </p:tavLst>
                                    </p:anim>
                                    <p:animEffect transition="in" filter="fade">
                                      <p:cBhvr>
                                        <p:cTn id="103" dur="500"/>
                                        <p:tgtEl>
                                          <p:spTgt spid="11"/>
                                        </p:tgtEl>
                                      </p:cBhvr>
                                    </p:animEffect>
                                  </p:childTnLst>
                                </p:cTn>
                              </p:par>
                            </p:childTnLst>
                          </p:cTn>
                        </p:par>
                        <p:par>
                          <p:cTn id="104" fill="hold">
                            <p:stCondLst>
                              <p:cond delay="8500"/>
                            </p:stCondLst>
                            <p:childTnLst>
                              <p:par>
                                <p:cTn id="105" presetID="53" presetClass="entr" presetSubtype="16" fill="hold" grpId="0" nodeType="afterEffect">
                                  <p:stCondLst>
                                    <p:cond delay="0"/>
                                  </p:stCondLst>
                                  <p:childTnLst>
                                    <p:set>
                                      <p:cBhvr>
                                        <p:cTn id="106" dur="1" fill="hold">
                                          <p:stCondLst>
                                            <p:cond delay="0"/>
                                          </p:stCondLst>
                                        </p:cTn>
                                        <p:tgtEl>
                                          <p:spTgt spid="19"/>
                                        </p:tgtEl>
                                        <p:attrNameLst>
                                          <p:attrName>style.visibility</p:attrName>
                                        </p:attrNameLst>
                                      </p:cBhvr>
                                      <p:to>
                                        <p:strVal val="visible"/>
                                      </p:to>
                                    </p:set>
                                    <p:anim calcmode="lin" valueType="num">
                                      <p:cBhvr>
                                        <p:cTn id="107" dur="500" fill="hold"/>
                                        <p:tgtEl>
                                          <p:spTgt spid="19"/>
                                        </p:tgtEl>
                                        <p:attrNameLst>
                                          <p:attrName>ppt_w</p:attrName>
                                        </p:attrNameLst>
                                      </p:cBhvr>
                                      <p:tavLst>
                                        <p:tav tm="0">
                                          <p:val>
                                            <p:fltVal val="0"/>
                                          </p:val>
                                        </p:tav>
                                        <p:tav tm="100000">
                                          <p:val>
                                            <p:strVal val="#ppt_w"/>
                                          </p:val>
                                        </p:tav>
                                      </p:tavLst>
                                    </p:anim>
                                    <p:anim calcmode="lin" valueType="num">
                                      <p:cBhvr>
                                        <p:cTn id="108" dur="500" fill="hold"/>
                                        <p:tgtEl>
                                          <p:spTgt spid="19"/>
                                        </p:tgtEl>
                                        <p:attrNameLst>
                                          <p:attrName>ppt_h</p:attrName>
                                        </p:attrNameLst>
                                      </p:cBhvr>
                                      <p:tavLst>
                                        <p:tav tm="0">
                                          <p:val>
                                            <p:fltVal val="0"/>
                                          </p:val>
                                        </p:tav>
                                        <p:tav tm="100000">
                                          <p:val>
                                            <p:strVal val="#ppt_h"/>
                                          </p:val>
                                        </p:tav>
                                      </p:tavLst>
                                    </p:anim>
                                    <p:animEffect transition="in" filter="fade">
                                      <p:cBhvr>
                                        <p:cTn id="109" dur="500"/>
                                        <p:tgtEl>
                                          <p:spTgt spid="19"/>
                                        </p:tgtEl>
                                      </p:cBhvr>
                                    </p:animEffect>
                                  </p:childTnLst>
                                </p:cTn>
                              </p:par>
                            </p:childTnLst>
                          </p:cTn>
                        </p:par>
                        <p:par>
                          <p:cTn id="110" fill="hold">
                            <p:stCondLst>
                              <p:cond delay="9000"/>
                            </p:stCondLst>
                            <p:childTnLst>
                              <p:par>
                                <p:cTn id="111" presetID="53" presetClass="entr" presetSubtype="16" fill="hold" grpId="0" nodeType="afterEffect">
                                  <p:stCondLst>
                                    <p:cond delay="0"/>
                                  </p:stCondLst>
                                  <p:childTnLst>
                                    <p:set>
                                      <p:cBhvr>
                                        <p:cTn id="112" dur="1" fill="hold">
                                          <p:stCondLst>
                                            <p:cond delay="0"/>
                                          </p:stCondLst>
                                        </p:cTn>
                                        <p:tgtEl>
                                          <p:spTgt spid="23"/>
                                        </p:tgtEl>
                                        <p:attrNameLst>
                                          <p:attrName>style.visibility</p:attrName>
                                        </p:attrNameLst>
                                      </p:cBhvr>
                                      <p:to>
                                        <p:strVal val="visible"/>
                                      </p:to>
                                    </p:set>
                                    <p:anim calcmode="lin" valueType="num">
                                      <p:cBhvr>
                                        <p:cTn id="113" dur="500" fill="hold"/>
                                        <p:tgtEl>
                                          <p:spTgt spid="23"/>
                                        </p:tgtEl>
                                        <p:attrNameLst>
                                          <p:attrName>ppt_w</p:attrName>
                                        </p:attrNameLst>
                                      </p:cBhvr>
                                      <p:tavLst>
                                        <p:tav tm="0">
                                          <p:val>
                                            <p:fltVal val="0"/>
                                          </p:val>
                                        </p:tav>
                                        <p:tav tm="100000">
                                          <p:val>
                                            <p:strVal val="#ppt_w"/>
                                          </p:val>
                                        </p:tav>
                                      </p:tavLst>
                                    </p:anim>
                                    <p:anim calcmode="lin" valueType="num">
                                      <p:cBhvr>
                                        <p:cTn id="114" dur="500" fill="hold"/>
                                        <p:tgtEl>
                                          <p:spTgt spid="23"/>
                                        </p:tgtEl>
                                        <p:attrNameLst>
                                          <p:attrName>ppt_h</p:attrName>
                                        </p:attrNameLst>
                                      </p:cBhvr>
                                      <p:tavLst>
                                        <p:tav tm="0">
                                          <p:val>
                                            <p:fltVal val="0"/>
                                          </p:val>
                                        </p:tav>
                                        <p:tav tm="100000">
                                          <p:val>
                                            <p:strVal val="#ppt_h"/>
                                          </p:val>
                                        </p:tav>
                                      </p:tavLst>
                                    </p:anim>
                                    <p:animEffect transition="in" filter="fade">
                                      <p:cBhvr>
                                        <p:cTn id="115" dur="500"/>
                                        <p:tgtEl>
                                          <p:spTgt spid="23"/>
                                        </p:tgtEl>
                                      </p:cBhvr>
                                    </p:animEffect>
                                  </p:childTnLst>
                                </p:cTn>
                              </p:par>
                            </p:childTnLst>
                          </p:cTn>
                        </p:par>
                        <p:par>
                          <p:cTn id="116" fill="hold">
                            <p:stCondLst>
                              <p:cond delay="9500"/>
                            </p:stCondLst>
                            <p:childTnLst>
                              <p:par>
                                <p:cTn id="117" presetID="53" presetClass="entr" presetSubtype="16" fill="hold" grpId="0" nodeType="afterEffect">
                                  <p:stCondLst>
                                    <p:cond delay="0"/>
                                  </p:stCondLst>
                                  <p:childTnLst>
                                    <p:set>
                                      <p:cBhvr>
                                        <p:cTn id="118" dur="1" fill="hold">
                                          <p:stCondLst>
                                            <p:cond delay="0"/>
                                          </p:stCondLst>
                                        </p:cTn>
                                        <p:tgtEl>
                                          <p:spTgt spid="8"/>
                                        </p:tgtEl>
                                        <p:attrNameLst>
                                          <p:attrName>style.visibility</p:attrName>
                                        </p:attrNameLst>
                                      </p:cBhvr>
                                      <p:to>
                                        <p:strVal val="visible"/>
                                      </p:to>
                                    </p:set>
                                    <p:anim calcmode="lin" valueType="num">
                                      <p:cBhvr>
                                        <p:cTn id="119" dur="500" fill="hold"/>
                                        <p:tgtEl>
                                          <p:spTgt spid="8"/>
                                        </p:tgtEl>
                                        <p:attrNameLst>
                                          <p:attrName>ppt_w</p:attrName>
                                        </p:attrNameLst>
                                      </p:cBhvr>
                                      <p:tavLst>
                                        <p:tav tm="0">
                                          <p:val>
                                            <p:fltVal val="0"/>
                                          </p:val>
                                        </p:tav>
                                        <p:tav tm="100000">
                                          <p:val>
                                            <p:strVal val="#ppt_w"/>
                                          </p:val>
                                        </p:tav>
                                      </p:tavLst>
                                    </p:anim>
                                    <p:anim calcmode="lin" valueType="num">
                                      <p:cBhvr>
                                        <p:cTn id="120" dur="500" fill="hold"/>
                                        <p:tgtEl>
                                          <p:spTgt spid="8"/>
                                        </p:tgtEl>
                                        <p:attrNameLst>
                                          <p:attrName>ppt_h</p:attrName>
                                        </p:attrNameLst>
                                      </p:cBhvr>
                                      <p:tavLst>
                                        <p:tav tm="0">
                                          <p:val>
                                            <p:fltVal val="0"/>
                                          </p:val>
                                        </p:tav>
                                        <p:tav tm="100000">
                                          <p:val>
                                            <p:strVal val="#ppt_h"/>
                                          </p:val>
                                        </p:tav>
                                      </p:tavLst>
                                    </p:anim>
                                    <p:animEffect transition="in" filter="fade">
                                      <p:cBhvr>
                                        <p:cTn id="121" dur="500"/>
                                        <p:tgtEl>
                                          <p:spTgt spid="8"/>
                                        </p:tgtEl>
                                      </p:cBhvr>
                                    </p:animEffect>
                                  </p:childTnLst>
                                </p:cTn>
                              </p:par>
                            </p:childTnLst>
                          </p:cTn>
                        </p:par>
                        <p:par>
                          <p:cTn id="122" fill="hold">
                            <p:stCondLst>
                              <p:cond delay="10000"/>
                            </p:stCondLst>
                            <p:childTnLst>
                              <p:par>
                                <p:cTn id="123" presetID="53" presetClass="entr" presetSubtype="16" fill="hold" grpId="0" nodeType="afterEffect">
                                  <p:stCondLst>
                                    <p:cond delay="0"/>
                                  </p:stCondLst>
                                  <p:childTnLst>
                                    <p:set>
                                      <p:cBhvr>
                                        <p:cTn id="124" dur="1" fill="hold">
                                          <p:stCondLst>
                                            <p:cond delay="0"/>
                                          </p:stCondLst>
                                        </p:cTn>
                                        <p:tgtEl>
                                          <p:spTgt spid="16"/>
                                        </p:tgtEl>
                                        <p:attrNameLst>
                                          <p:attrName>style.visibility</p:attrName>
                                        </p:attrNameLst>
                                      </p:cBhvr>
                                      <p:to>
                                        <p:strVal val="visible"/>
                                      </p:to>
                                    </p:set>
                                    <p:anim calcmode="lin" valueType="num">
                                      <p:cBhvr>
                                        <p:cTn id="125" dur="500" fill="hold"/>
                                        <p:tgtEl>
                                          <p:spTgt spid="16"/>
                                        </p:tgtEl>
                                        <p:attrNameLst>
                                          <p:attrName>ppt_w</p:attrName>
                                        </p:attrNameLst>
                                      </p:cBhvr>
                                      <p:tavLst>
                                        <p:tav tm="0">
                                          <p:val>
                                            <p:fltVal val="0"/>
                                          </p:val>
                                        </p:tav>
                                        <p:tav tm="100000">
                                          <p:val>
                                            <p:strVal val="#ppt_w"/>
                                          </p:val>
                                        </p:tav>
                                      </p:tavLst>
                                    </p:anim>
                                    <p:anim calcmode="lin" valueType="num">
                                      <p:cBhvr>
                                        <p:cTn id="126" dur="500" fill="hold"/>
                                        <p:tgtEl>
                                          <p:spTgt spid="16"/>
                                        </p:tgtEl>
                                        <p:attrNameLst>
                                          <p:attrName>ppt_h</p:attrName>
                                        </p:attrNameLst>
                                      </p:cBhvr>
                                      <p:tavLst>
                                        <p:tav tm="0">
                                          <p:val>
                                            <p:fltVal val="0"/>
                                          </p:val>
                                        </p:tav>
                                        <p:tav tm="100000">
                                          <p:val>
                                            <p:strVal val="#ppt_h"/>
                                          </p:val>
                                        </p:tav>
                                      </p:tavLst>
                                    </p:anim>
                                    <p:animEffect transition="in" filter="fade">
                                      <p:cBhvr>
                                        <p:cTn id="127" dur="500"/>
                                        <p:tgtEl>
                                          <p:spTgt spid="16"/>
                                        </p:tgtEl>
                                      </p:cBhvr>
                                    </p:animEffect>
                                  </p:childTnLst>
                                </p:cTn>
                              </p:par>
                            </p:childTnLst>
                          </p:cTn>
                        </p:par>
                        <p:par>
                          <p:cTn id="128" fill="hold">
                            <p:stCondLst>
                              <p:cond delay="10500"/>
                            </p:stCondLst>
                            <p:childTnLst>
                              <p:par>
                                <p:cTn id="129" presetID="53" presetClass="entr" presetSubtype="16" fill="hold" nodeType="afterEffect">
                                  <p:stCondLst>
                                    <p:cond delay="0"/>
                                  </p:stCondLst>
                                  <p:childTnLst>
                                    <p:set>
                                      <p:cBhvr>
                                        <p:cTn id="130" dur="1" fill="hold">
                                          <p:stCondLst>
                                            <p:cond delay="0"/>
                                          </p:stCondLst>
                                        </p:cTn>
                                        <p:tgtEl>
                                          <p:spTgt spid="28"/>
                                        </p:tgtEl>
                                        <p:attrNameLst>
                                          <p:attrName>style.visibility</p:attrName>
                                        </p:attrNameLst>
                                      </p:cBhvr>
                                      <p:to>
                                        <p:strVal val="visible"/>
                                      </p:to>
                                    </p:set>
                                    <p:anim calcmode="lin" valueType="num">
                                      <p:cBhvr>
                                        <p:cTn id="131" dur="500" fill="hold"/>
                                        <p:tgtEl>
                                          <p:spTgt spid="28"/>
                                        </p:tgtEl>
                                        <p:attrNameLst>
                                          <p:attrName>ppt_w</p:attrName>
                                        </p:attrNameLst>
                                      </p:cBhvr>
                                      <p:tavLst>
                                        <p:tav tm="0">
                                          <p:val>
                                            <p:fltVal val="0"/>
                                          </p:val>
                                        </p:tav>
                                        <p:tav tm="100000">
                                          <p:val>
                                            <p:strVal val="#ppt_w"/>
                                          </p:val>
                                        </p:tav>
                                      </p:tavLst>
                                    </p:anim>
                                    <p:anim calcmode="lin" valueType="num">
                                      <p:cBhvr>
                                        <p:cTn id="132" dur="500" fill="hold"/>
                                        <p:tgtEl>
                                          <p:spTgt spid="28"/>
                                        </p:tgtEl>
                                        <p:attrNameLst>
                                          <p:attrName>ppt_h</p:attrName>
                                        </p:attrNameLst>
                                      </p:cBhvr>
                                      <p:tavLst>
                                        <p:tav tm="0">
                                          <p:val>
                                            <p:fltVal val="0"/>
                                          </p:val>
                                        </p:tav>
                                        <p:tav tm="100000">
                                          <p:val>
                                            <p:strVal val="#ppt_h"/>
                                          </p:val>
                                        </p:tav>
                                      </p:tavLst>
                                    </p:anim>
                                    <p:animEffect transition="in" filter="fade">
                                      <p:cBhvr>
                                        <p:cTn id="133" dur="500"/>
                                        <p:tgtEl>
                                          <p:spTgt spid="28"/>
                                        </p:tgtEl>
                                      </p:cBhvr>
                                    </p:animEffect>
                                  </p:childTnLst>
                                </p:cTn>
                              </p:par>
                            </p:childTnLst>
                          </p:cTn>
                        </p:par>
                        <p:par>
                          <p:cTn id="134" fill="hold">
                            <p:stCondLst>
                              <p:cond delay="11000"/>
                            </p:stCondLst>
                            <p:childTnLst>
                              <p:par>
                                <p:cTn id="135" presetID="53" presetClass="entr" presetSubtype="16" fill="hold" grpId="0" nodeType="afterEffect">
                                  <p:stCondLst>
                                    <p:cond delay="0"/>
                                  </p:stCondLst>
                                  <p:childTnLst>
                                    <p:set>
                                      <p:cBhvr>
                                        <p:cTn id="136" dur="1" fill="hold">
                                          <p:stCondLst>
                                            <p:cond delay="0"/>
                                          </p:stCondLst>
                                        </p:cTn>
                                        <p:tgtEl>
                                          <p:spTgt spid="12"/>
                                        </p:tgtEl>
                                        <p:attrNameLst>
                                          <p:attrName>style.visibility</p:attrName>
                                        </p:attrNameLst>
                                      </p:cBhvr>
                                      <p:to>
                                        <p:strVal val="visible"/>
                                      </p:to>
                                    </p:set>
                                    <p:anim calcmode="lin" valueType="num">
                                      <p:cBhvr>
                                        <p:cTn id="137" dur="500" fill="hold"/>
                                        <p:tgtEl>
                                          <p:spTgt spid="12"/>
                                        </p:tgtEl>
                                        <p:attrNameLst>
                                          <p:attrName>ppt_w</p:attrName>
                                        </p:attrNameLst>
                                      </p:cBhvr>
                                      <p:tavLst>
                                        <p:tav tm="0">
                                          <p:val>
                                            <p:fltVal val="0"/>
                                          </p:val>
                                        </p:tav>
                                        <p:tav tm="100000">
                                          <p:val>
                                            <p:strVal val="#ppt_w"/>
                                          </p:val>
                                        </p:tav>
                                      </p:tavLst>
                                    </p:anim>
                                    <p:anim calcmode="lin" valueType="num">
                                      <p:cBhvr>
                                        <p:cTn id="138" dur="500" fill="hold"/>
                                        <p:tgtEl>
                                          <p:spTgt spid="12"/>
                                        </p:tgtEl>
                                        <p:attrNameLst>
                                          <p:attrName>ppt_h</p:attrName>
                                        </p:attrNameLst>
                                      </p:cBhvr>
                                      <p:tavLst>
                                        <p:tav tm="0">
                                          <p:val>
                                            <p:fltVal val="0"/>
                                          </p:val>
                                        </p:tav>
                                        <p:tav tm="100000">
                                          <p:val>
                                            <p:strVal val="#ppt_h"/>
                                          </p:val>
                                        </p:tav>
                                      </p:tavLst>
                                    </p:anim>
                                    <p:animEffect transition="in" filter="fade">
                                      <p:cBhvr>
                                        <p:cTn id="139" dur="500"/>
                                        <p:tgtEl>
                                          <p:spTgt spid="12"/>
                                        </p:tgtEl>
                                      </p:cBhvr>
                                    </p:animEffect>
                                  </p:childTnLst>
                                </p:cTn>
                              </p:par>
                            </p:childTnLst>
                          </p:cTn>
                        </p:par>
                        <p:par>
                          <p:cTn id="140" fill="hold">
                            <p:stCondLst>
                              <p:cond delay="11500"/>
                            </p:stCondLst>
                            <p:childTnLst>
                              <p:par>
                                <p:cTn id="141" presetID="53" presetClass="entr" presetSubtype="16" fill="hold" grpId="0" nodeType="afterEffect">
                                  <p:stCondLst>
                                    <p:cond delay="0"/>
                                  </p:stCondLst>
                                  <p:childTnLst>
                                    <p:set>
                                      <p:cBhvr>
                                        <p:cTn id="142" dur="1" fill="hold">
                                          <p:stCondLst>
                                            <p:cond delay="0"/>
                                          </p:stCondLst>
                                        </p:cTn>
                                        <p:tgtEl>
                                          <p:spTgt spid="20"/>
                                        </p:tgtEl>
                                        <p:attrNameLst>
                                          <p:attrName>style.visibility</p:attrName>
                                        </p:attrNameLst>
                                      </p:cBhvr>
                                      <p:to>
                                        <p:strVal val="visible"/>
                                      </p:to>
                                    </p:set>
                                    <p:anim calcmode="lin" valueType="num">
                                      <p:cBhvr>
                                        <p:cTn id="143" dur="500" fill="hold"/>
                                        <p:tgtEl>
                                          <p:spTgt spid="20"/>
                                        </p:tgtEl>
                                        <p:attrNameLst>
                                          <p:attrName>ppt_w</p:attrName>
                                        </p:attrNameLst>
                                      </p:cBhvr>
                                      <p:tavLst>
                                        <p:tav tm="0">
                                          <p:val>
                                            <p:fltVal val="0"/>
                                          </p:val>
                                        </p:tav>
                                        <p:tav tm="100000">
                                          <p:val>
                                            <p:strVal val="#ppt_w"/>
                                          </p:val>
                                        </p:tav>
                                      </p:tavLst>
                                    </p:anim>
                                    <p:anim calcmode="lin" valueType="num">
                                      <p:cBhvr>
                                        <p:cTn id="144" dur="500" fill="hold"/>
                                        <p:tgtEl>
                                          <p:spTgt spid="20"/>
                                        </p:tgtEl>
                                        <p:attrNameLst>
                                          <p:attrName>ppt_h</p:attrName>
                                        </p:attrNameLst>
                                      </p:cBhvr>
                                      <p:tavLst>
                                        <p:tav tm="0">
                                          <p:val>
                                            <p:fltVal val="0"/>
                                          </p:val>
                                        </p:tav>
                                        <p:tav tm="100000">
                                          <p:val>
                                            <p:strVal val="#ppt_h"/>
                                          </p:val>
                                        </p:tav>
                                      </p:tavLst>
                                    </p:anim>
                                    <p:animEffect transition="in" filter="fade">
                                      <p:cBhvr>
                                        <p:cTn id="145" dur="500"/>
                                        <p:tgtEl>
                                          <p:spTgt spid="20"/>
                                        </p:tgtEl>
                                      </p:cBhvr>
                                    </p:animEffect>
                                  </p:childTnLst>
                                </p:cTn>
                              </p:par>
                            </p:childTnLst>
                          </p:cTn>
                        </p:par>
                        <p:par>
                          <p:cTn id="146" fill="hold">
                            <p:stCondLst>
                              <p:cond delay="12000"/>
                            </p:stCondLst>
                            <p:childTnLst>
                              <p:par>
                                <p:cTn id="147" presetID="53" presetClass="entr" presetSubtype="16" fill="hold" grpId="0" nodeType="afterEffect">
                                  <p:stCondLst>
                                    <p:cond delay="0"/>
                                  </p:stCondLst>
                                  <p:childTnLst>
                                    <p:set>
                                      <p:cBhvr>
                                        <p:cTn id="148" dur="1" fill="hold">
                                          <p:stCondLst>
                                            <p:cond delay="0"/>
                                          </p:stCondLst>
                                        </p:cTn>
                                        <p:tgtEl>
                                          <p:spTgt spid="24"/>
                                        </p:tgtEl>
                                        <p:attrNameLst>
                                          <p:attrName>style.visibility</p:attrName>
                                        </p:attrNameLst>
                                      </p:cBhvr>
                                      <p:to>
                                        <p:strVal val="visible"/>
                                      </p:to>
                                    </p:set>
                                    <p:anim calcmode="lin" valueType="num">
                                      <p:cBhvr>
                                        <p:cTn id="149" dur="500" fill="hold"/>
                                        <p:tgtEl>
                                          <p:spTgt spid="24"/>
                                        </p:tgtEl>
                                        <p:attrNameLst>
                                          <p:attrName>ppt_w</p:attrName>
                                        </p:attrNameLst>
                                      </p:cBhvr>
                                      <p:tavLst>
                                        <p:tav tm="0">
                                          <p:val>
                                            <p:fltVal val="0"/>
                                          </p:val>
                                        </p:tav>
                                        <p:tav tm="100000">
                                          <p:val>
                                            <p:strVal val="#ppt_w"/>
                                          </p:val>
                                        </p:tav>
                                      </p:tavLst>
                                    </p:anim>
                                    <p:anim calcmode="lin" valueType="num">
                                      <p:cBhvr>
                                        <p:cTn id="150" dur="500" fill="hold"/>
                                        <p:tgtEl>
                                          <p:spTgt spid="24"/>
                                        </p:tgtEl>
                                        <p:attrNameLst>
                                          <p:attrName>ppt_h</p:attrName>
                                        </p:attrNameLst>
                                      </p:cBhvr>
                                      <p:tavLst>
                                        <p:tav tm="0">
                                          <p:val>
                                            <p:fltVal val="0"/>
                                          </p:val>
                                        </p:tav>
                                        <p:tav tm="100000">
                                          <p:val>
                                            <p:strVal val="#ppt_h"/>
                                          </p:val>
                                        </p:tav>
                                      </p:tavLst>
                                    </p:anim>
                                    <p:animEffect transition="in" filter="fade">
                                      <p:cBhvr>
                                        <p:cTn id="15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6" grpId="0">
        <p:bldAsOne/>
      </p:bldGraphic>
      <p:bldGraphic spid="7" grpId="0">
        <p:bldAsOne/>
      </p:bldGraphic>
      <p:bldGraphic spid="8" grpId="0">
        <p:bldAsOne/>
      </p:bldGraphic>
      <p:bldP spid="9" grpId="0" animBg="1"/>
      <p:bldP spid="10" grpId="0" animBg="1"/>
      <p:bldP spid="11" grpId="0" animBg="1"/>
      <p:bldP spid="12" grpId="0" animBg="1"/>
      <p:bldP spid="13" grpId="0"/>
      <p:bldP spid="14" grpId="0"/>
      <p:bldP spid="15" grpId="0"/>
      <p:bldP spid="16" grpId="0"/>
      <p:bldP spid="17" grpId="0"/>
      <p:bldP spid="18" grpId="0"/>
      <p:bldP spid="19" grpId="0"/>
      <p:bldP spid="20" grpId="0"/>
      <p:bldP spid="21" grpId="0"/>
      <p:bldP spid="22" grpId="0"/>
      <p:bldP spid="23" grpId="0"/>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sp>
        <p:nvSpPr>
          <p:cNvPr id="5" name="47"/>
          <p:cNvSpPr/>
          <p:nvPr/>
        </p:nvSpPr>
        <p:spPr>
          <a:xfrm rot="4500000">
            <a:off x="4670266" y="2449017"/>
            <a:ext cx="504008" cy="504008"/>
          </a:xfrm>
          <a:custGeom>
            <a:avLst/>
            <a:gdLst>
              <a:gd name="connsiteX0" fmla="*/ 0 w 304899"/>
              <a:gd name="connsiteY0" fmla="*/ 0 h 304899"/>
              <a:gd name="connsiteX1" fmla="*/ 3059 w 304899"/>
              <a:gd name="connsiteY1" fmla="*/ 10322 h 304899"/>
              <a:gd name="connsiteX2" fmla="*/ 119391 w 304899"/>
              <a:gd name="connsiteY2" fmla="*/ 185508 h 304899"/>
              <a:gd name="connsiteX3" fmla="*/ 294577 w 304899"/>
              <a:gd name="connsiteY3" fmla="*/ 301840 h 304899"/>
              <a:gd name="connsiteX4" fmla="*/ 304899 w 304899"/>
              <a:gd name="connsiteY4" fmla="*/ 304899 h 304899"/>
              <a:gd name="connsiteX5" fmla="*/ 0 w 304899"/>
              <a:gd name="connsiteY5" fmla="*/ 304899 h 30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99" h="304899">
                <a:moveTo>
                  <a:pt x="0" y="0"/>
                </a:moveTo>
                <a:lnTo>
                  <a:pt x="3059" y="10322"/>
                </a:lnTo>
                <a:cubicBezTo>
                  <a:pt x="28910" y="74072"/>
                  <a:pt x="67688" y="133805"/>
                  <a:pt x="119391" y="185508"/>
                </a:cubicBezTo>
                <a:cubicBezTo>
                  <a:pt x="171094" y="237211"/>
                  <a:pt x="230827" y="275989"/>
                  <a:pt x="294577" y="301840"/>
                </a:cubicBezTo>
                <a:lnTo>
                  <a:pt x="304899" y="304899"/>
                </a:lnTo>
                <a:lnTo>
                  <a:pt x="0" y="304899"/>
                </a:lnTo>
                <a:close/>
              </a:path>
            </a:pathLst>
          </a:cu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6" name="55"/>
          <p:cNvSpPr/>
          <p:nvPr/>
        </p:nvSpPr>
        <p:spPr>
          <a:xfrm rot="17100000" flipH="1">
            <a:off x="7270079" y="2449015"/>
            <a:ext cx="504006" cy="504010"/>
          </a:xfrm>
          <a:custGeom>
            <a:avLst/>
            <a:gdLst>
              <a:gd name="connsiteX0" fmla="*/ 0 w 304899"/>
              <a:gd name="connsiteY0" fmla="*/ 0 h 304899"/>
              <a:gd name="connsiteX1" fmla="*/ 3059 w 304899"/>
              <a:gd name="connsiteY1" fmla="*/ 10322 h 304899"/>
              <a:gd name="connsiteX2" fmla="*/ 119391 w 304899"/>
              <a:gd name="connsiteY2" fmla="*/ 185508 h 304899"/>
              <a:gd name="connsiteX3" fmla="*/ 294577 w 304899"/>
              <a:gd name="connsiteY3" fmla="*/ 301840 h 304899"/>
              <a:gd name="connsiteX4" fmla="*/ 304899 w 304899"/>
              <a:gd name="connsiteY4" fmla="*/ 304899 h 304899"/>
              <a:gd name="connsiteX5" fmla="*/ 0 w 304899"/>
              <a:gd name="connsiteY5" fmla="*/ 304899 h 30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99" h="304899">
                <a:moveTo>
                  <a:pt x="0" y="0"/>
                </a:moveTo>
                <a:lnTo>
                  <a:pt x="3059" y="10322"/>
                </a:lnTo>
                <a:cubicBezTo>
                  <a:pt x="28910" y="74072"/>
                  <a:pt x="67688" y="133805"/>
                  <a:pt x="119391" y="185508"/>
                </a:cubicBezTo>
                <a:cubicBezTo>
                  <a:pt x="171094" y="237211"/>
                  <a:pt x="230827" y="275989"/>
                  <a:pt x="294577" y="301840"/>
                </a:cubicBezTo>
                <a:lnTo>
                  <a:pt x="304899" y="304899"/>
                </a:lnTo>
                <a:lnTo>
                  <a:pt x="0" y="304899"/>
                </a:lnTo>
                <a:close/>
              </a:path>
            </a:pathLst>
          </a:custGeom>
          <a:solidFill>
            <a:srgbClr val="F79E5A"/>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 name="58"/>
          <p:cNvSpPr/>
          <p:nvPr/>
        </p:nvSpPr>
        <p:spPr>
          <a:xfrm rot="17100000" flipV="1">
            <a:off x="4670262" y="4584622"/>
            <a:ext cx="504012" cy="504008"/>
          </a:xfrm>
          <a:custGeom>
            <a:avLst/>
            <a:gdLst>
              <a:gd name="connsiteX0" fmla="*/ 0 w 304899"/>
              <a:gd name="connsiteY0" fmla="*/ 0 h 304899"/>
              <a:gd name="connsiteX1" fmla="*/ 3059 w 304899"/>
              <a:gd name="connsiteY1" fmla="*/ 10322 h 304899"/>
              <a:gd name="connsiteX2" fmla="*/ 119391 w 304899"/>
              <a:gd name="connsiteY2" fmla="*/ 185508 h 304899"/>
              <a:gd name="connsiteX3" fmla="*/ 294577 w 304899"/>
              <a:gd name="connsiteY3" fmla="*/ 301840 h 304899"/>
              <a:gd name="connsiteX4" fmla="*/ 304899 w 304899"/>
              <a:gd name="connsiteY4" fmla="*/ 304899 h 304899"/>
              <a:gd name="connsiteX5" fmla="*/ 0 w 304899"/>
              <a:gd name="connsiteY5" fmla="*/ 304899 h 30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99" h="304899">
                <a:moveTo>
                  <a:pt x="0" y="0"/>
                </a:moveTo>
                <a:lnTo>
                  <a:pt x="3059" y="10322"/>
                </a:lnTo>
                <a:cubicBezTo>
                  <a:pt x="28910" y="74072"/>
                  <a:pt x="67688" y="133805"/>
                  <a:pt x="119391" y="185508"/>
                </a:cubicBezTo>
                <a:cubicBezTo>
                  <a:pt x="171094" y="237211"/>
                  <a:pt x="230827" y="275989"/>
                  <a:pt x="294577" y="301840"/>
                </a:cubicBezTo>
                <a:lnTo>
                  <a:pt x="304899" y="304899"/>
                </a:lnTo>
                <a:lnTo>
                  <a:pt x="0" y="304899"/>
                </a:lnTo>
                <a:close/>
              </a:path>
            </a:pathLst>
          </a:custGeom>
          <a:solidFill>
            <a:srgbClr val="B95F9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8" name="61"/>
          <p:cNvSpPr/>
          <p:nvPr/>
        </p:nvSpPr>
        <p:spPr>
          <a:xfrm rot="4500000" flipH="1" flipV="1">
            <a:off x="7270073" y="4584622"/>
            <a:ext cx="504012" cy="504008"/>
          </a:xfrm>
          <a:custGeom>
            <a:avLst/>
            <a:gdLst>
              <a:gd name="connsiteX0" fmla="*/ 0 w 304899"/>
              <a:gd name="connsiteY0" fmla="*/ 0 h 304899"/>
              <a:gd name="connsiteX1" fmla="*/ 3059 w 304899"/>
              <a:gd name="connsiteY1" fmla="*/ 10322 h 304899"/>
              <a:gd name="connsiteX2" fmla="*/ 119391 w 304899"/>
              <a:gd name="connsiteY2" fmla="*/ 185508 h 304899"/>
              <a:gd name="connsiteX3" fmla="*/ 294577 w 304899"/>
              <a:gd name="connsiteY3" fmla="*/ 301840 h 304899"/>
              <a:gd name="connsiteX4" fmla="*/ 304899 w 304899"/>
              <a:gd name="connsiteY4" fmla="*/ 304899 h 304899"/>
              <a:gd name="connsiteX5" fmla="*/ 0 w 304899"/>
              <a:gd name="connsiteY5" fmla="*/ 304899 h 304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99" h="304899">
                <a:moveTo>
                  <a:pt x="0" y="0"/>
                </a:moveTo>
                <a:lnTo>
                  <a:pt x="3059" y="10322"/>
                </a:lnTo>
                <a:cubicBezTo>
                  <a:pt x="28910" y="74072"/>
                  <a:pt x="67688" y="133805"/>
                  <a:pt x="119391" y="185508"/>
                </a:cubicBezTo>
                <a:cubicBezTo>
                  <a:pt x="171094" y="237211"/>
                  <a:pt x="230827" y="275989"/>
                  <a:pt x="294577" y="301840"/>
                </a:cubicBezTo>
                <a:lnTo>
                  <a:pt x="304899" y="304899"/>
                </a:lnTo>
                <a:lnTo>
                  <a:pt x="0" y="304899"/>
                </a:lnTo>
                <a:close/>
              </a:path>
            </a:pathLst>
          </a:custGeom>
          <a:solidFill>
            <a:srgbClr val="4DCEB8"/>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grpSp>
        <p:nvGrpSpPr>
          <p:cNvPr id="9" name="7"/>
          <p:cNvGrpSpPr/>
          <p:nvPr/>
        </p:nvGrpSpPr>
        <p:grpSpPr>
          <a:xfrm>
            <a:off x="4667704" y="2203062"/>
            <a:ext cx="1522098" cy="1522092"/>
            <a:chOff x="4728912" y="2526542"/>
            <a:chExt cx="1337958" cy="1337956"/>
          </a:xfrm>
          <a:solidFill>
            <a:srgbClr val="3B68A1"/>
          </a:solidFill>
        </p:grpSpPr>
        <p:sp>
          <p:nvSpPr>
            <p:cNvPr id="10" name="49"/>
            <p:cNvSpPr/>
            <p:nvPr/>
          </p:nvSpPr>
          <p:spPr>
            <a:xfrm rot="1800000">
              <a:off x="4728912" y="2526542"/>
              <a:ext cx="1337958" cy="13379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1" name="TextBox 30"/>
            <p:cNvSpPr txBox="1"/>
            <p:nvPr/>
          </p:nvSpPr>
          <p:spPr>
            <a:xfrm>
              <a:off x="4790678" y="3041632"/>
              <a:ext cx="1214427" cy="270543"/>
            </a:xfrm>
            <a:prstGeom prst="rect">
              <a:avLst/>
            </a:prstGeom>
            <a:grpFill/>
          </p:spPr>
          <p:txBody>
            <a:bodyPr wrap="square" lIns="0" tIns="0" rIns="0" bIns="0" rtlCol="0">
              <a:spAutoFit/>
            </a:bodyPr>
            <a:lstStyle/>
            <a:p>
              <a:pPr algn="ctr"/>
              <a:r>
                <a:rPr lang="zh-CN" altLang="en-US" sz="2000" dirty="0">
                  <a:solidFill>
                    <a:schemeClr val="bg1"/>
                  </a:solidFill>
                  <a:latin typeface="微软雅黑" pitchFamily="34" charset="-122"/>
                  <a:ea typeface="微软雅黑" pitchFamily="34" charset="-122"/>
                </a:rPr>
                <a:t>措施一</a:t>
              </a:r>
            </a:p>
          </p:txBody>
        </p:sp>
      </p:grpSp>
      <p:grpSp>
        <p:nvGrpSpPr>
          <p:cNvPr id="12" name="8"/>
          <p:cNvGrpSpPr/>
          <p:nvPr/>
        </p:nvGrpSpPr>
        <p:grpSpPr>
          <a:xfrm>
            <a:off x="6254551" y="2203061"/>
            <a:ext cx="1522098" cy="1522092"/>
            <a:chOff x="6133509" y="2526541"/>
            <a:chExt cx="1337958" cy="1337956"/>
          </a:xfrm>
          <a:solidFill>
            <a:srgbClr val="F79E5A"/>
          </a:solidFill>
        </p:grpSpPr>
        <p:sp>
          <p:nvSpPr>
            <p:cNvPr id="13" name="56"/>
            <p:cNvSpPr/>
            <p:nvPr/>
          </p:nvSpPr>
          <p:spPr>
            <a:xfrm rot="19800000" flipH="1">
              <a:off x="6133509" y="2526541"/>
              <a:ext cx="1337958" cy="133795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4" name="TextBox 30"/>
            <p:cNvSpPr txBox="1"/>
            <p:nvPr/>
          </p:nvSpPr>
          <p:spPr>
            <a:xfrm>
              <a:off x="6195275" y="3041631"/>
              <a:ext cx="1214427" cy="270543"/>
            </a:xfrm>
            <a:prstGeom prst="rect">
              <a:avLst/>
            </a:prstGeom>
            <a:grpFill/>
          </p:spPr>
          <p:txBody>
            <a:bodyPr wrap="square" lIns="0" tIns="0" rIns="0" bIns="0" rtlCol="0">
              <a:spAutoFit/>
            </a:bodyPr>
            <a:lstStyle/>
            <a:p>
              <a:pPr algn="ctr"/>
              <a:r>
                <a:rPr lang="zh-CN" altLang="en-US" sz="2000" dirty="0">
                  <a:solidFill>
                    <a:schemeClr val="bg1"/>
                  </a:solidFill>
                  <a:latin typeface="微软雅黑" pitchFamily="34" charset="-122"/>
                  <a:ea typeface="微软雅黑" pitchFamily="34" charset="-122"/>
                </a:rPr>
                <a:t>措施二</a:t>
              </a:r>
            </a:p>
          </p:txBody>
        </p:sp>
      </p:grpSp>
      <p:grpSp>
        <p:nvGrpSpPr>
          <p:cNvPr id="15" name="74"/>
          <p:cNvGrpSpPr/>
          <p:nvPr/>
        </p:nvGrpSpPr>
        <p:grpSpPr>
          <a:xfrm>
            <a:off x="4655002" y="3812491"/>
            <a:ext cx="1522098" cy="1522098"/>
            <a:chOff x="4728910" y="3927384"/>
            <a:chExt cx="1337958" cy="1337960"/>
          </a:xfrm>
          <a:solidFill>
            <a:srgbClr val="F04E3F"/>
          </a:solidFill>
        </p:grpSpPr>
        <p:sp>
          <p:nvSpPr>
            <p:cNvPr id="16" name="59"/>
            <p:cNvSpPr/>
            <p:nvPr/>
          </p:nvSpPr>
          <p:spPr>
            <a:xfrm rot="19800000" flipV="1">
              <a:off x="4728910" y="3927384"/>
              <a:ext cx="1337958" cy="1337960"/>
            </a:xfrm>
            <a:prstGeom prst="ellipse">
              <a:avLst/>
            </a:prstGeom>
            <a:solidFill>
              <a:srgbClr val="B95F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17" name="TextBox 30"/>
            <p:cNvSpPr txBox="1"/>
            <p:nvPr/>
          </p:nvSpPr>
          <p:spPr>
            <a:xfrm>
              <a:off x="4790676" y="4442476"/>
              <a:ext cx="1214427" cy="270543"/>
            </a:xfrm>
            <a:prstGeom prst="rect">
              <a:avLst/>
            </a:prstGeom>
            <a:noFill/>
          </p:spPr>
          <p:txBody>
            <a:bodyPr wrap="square" lIns="0" tIns="0" rIns="0" bIns="0" rtlCol="0">
              <a:spAutoFit/>
            </a:bodyPr>
            <a:lstStyle/>
            <a:p>
              <a:pPr algn="ctr"/>
              <a:r>
                <a:rPr lang="zh-CN" altLang="en-US" sz="2000" dirty="0">
                  <a:solidFill>
                    <a:schemeClr val="bg1"/>
                  </a:solidFill>
                  <a:latin typeface="微软雅黑" pitchFamily="34" charset="-122"/>
                  <a:ea typeface="微软雅黑" pitchFamily="34" charset="-122"/>
                </a:rPr>
                <a:t>措施三</a:t>
              </a:r>
            </a:p>
          </p:txBody>
        </p:sp>
      </p:grpSp>
      <p:grpSp>
        <p:nvGrpSpPr>
          <p:cNvPr id="18" name="75"/>
          <p:cNvGrpSpPr/>
          <p:nvPr/>
        </p:nvGrpSpPr>
        <p:grpSpPr>
          <a:xfrm>
            <a:off x="6254552" y="3812493"/>
            <a:ext cx="1522094" cy="1522094"/>
            <a:chOff x="6133508" y="3927385"/>
            <a:chExt cx="1337956" cy="1337958"/>
          </a:xfrm>
          <a:solidFill>
            <a:srgbClr val="018989"/>
          </a:solidFill>
        </p:grpSpPr>
        <p:sp>
          <p:nvSpPr>
            <p:cNvPr id="19" name="62"/>
            <p:cNvSpPr/>
            <p:nvPr/>
          </p:nvSpPr>
          <p:spPr>
            <a:xfrm rot="1800000" flipH="1" flipV="1">
              <a:off x="6133508" y="3927385"/>
              <a:ext cx="1337956" cy="1337958"/>
            </a:xfrm>
            <a:prstGeom prst="ellipse">
              <a:avLst/>
            </a:prstGeom>
            <a:solidFill>
              <a:srgbClr val="4DC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p>
          </p:txBody>
        </p:sp>
        <p:sp>
          <p:nvSpPr>
            <p:cNvPr id="20" name="TextBox 30"/>
            <p:cNvSpPr txBox="1"/>
            <p:nvPr/>
          </p:nvSpPr>
          <p:spPr>
            <a:xfrm>
              <a:off x="6195273" y="4442476"/>
              <a:ext cx="1214427" cy="270544"/>
            </a:xfrm>
            <a:prstGeom prst="rect">
              <a:avLst/>
            </a:prstGeom>
            <a:noFill/>
          </p:spPr>
          <p:txBody>
            <a:bodyPr wrap="square" lIns="0" tIns="0" rIns="0" bIns="0" rtlCol="0">
              <a:spAutoFit/>
            </a:bodyPr>
            <a:lstStyle/>
            <a:p>
              <a:pPr algn="ctr"/>
              <a:r>
                <a:rPr lang="zh-CN" altLang="en-US" sz="2000" dirty="0">
                  <a:solidFill>
                    <a:schemeClr val="bg1"/>
                  </a:solidFill>
                  <a:latin typeface="微软雅黑" pitchFamily="34" charset="-122"/>
                  <a:ea typeface="微软雅黑" pitchFamily="34" charset="-122"/>
                </a:rPr>
                <a:t>措施四</a:t>
              </a:r>
            </a:p>
          </p:txBody>
        </p:sp>
      </p:grpSp>
      <p:sp>
        <p:nvSpPr>
          <p:cNvPr id="21" name="TextBox 29"/>
          <p:cNvSpPr txBox="1"/>
          <p:nvPr/>
        </p:nvSpPr>
        <p:spPr>
          <a:xfrm>
            <a:off x="2026344" y="2610488"/>
            <a:ext cx="2379440" cy="577081"/>
          </a:xfrm>
          <a:prstGeom prst="rect">
            <a:avLst/>
          </a:prstGeom>
          <a:noFill/>
        </p:spPr>
        <p:txBody>
          <a:bodyPr wrap="square" lIns="0" tIns="0" rIns="0" bIns="0" rtlCol="0">
            <a:spAutoFit/>
          </a:bodyPr>
          <a:lstStyle/>
          <a:p>
            <a:pPr algn="r">
              <a:lnSpc>
                <a:spcPts val="1500"/>
              </a:lnSpc>
            </a:pPr>
            <a:r>
              <a:rPr lang="zh-CN" altLang="en-US" sz="1200" dirty="0">
                <a:solidFill>
                  <a:schemeClr val="bg1">
                    <a:lumMod val="50000"/>
                  </a:schemeClr>
                </a:solidFill>
                <a:latin typeface="微软雅黑" pitchFamily="34" charset="-122"/>
                <a:ea typeface="微软雅黑" pitchFamily="34" charset="-122"/>
              </a:rPr>
              <a:t>点击输入简要文字内容，文字内容需概括精炼，言简意赅的说明分项</a:t>
            </a:r>
            <a:r>
              <a:rPr lang="zh-CN" altLang="en-US" sz="1200" dirty="0" smtClean="0">
                <a:solidFill>
                  <a:schemeClr val="bg1">
                    <a:lumMod val="50000"/>
                  </a:schemeClr>
                </a:solidFill>
                <a:latin typeface="微软雅黑" pitchFamily="34" charset="-122"/>
                <a:ea typeface="微软雅黑" pitchFamily="34" charset="-122"/>
              </a:rPr>
              <a:t>内容</a:t>
            </a:r>
            <a:r>
              <a:rPr lang="en-US" altLang="zh-CN" sz="1200" dirty="0">
                <a:solidFill>
                  <a:schemeClr val="bg1">
                    <a:lumMod val="50000"/>
                  </a:schemeClr>
                </a:solidFill>
                <a:latin typeface="微软雅黑" pitchFamily="34" charset="-122"/>
                <a:ea typeface="微软雅黑" pitchFamily="34" charset="-122"/>
              </a:rPr>
              <a:t>COOLLA</a:t>
            </a:r>
            <a:r>
              <a:rPr lang="zh-CN" altLang="en-US" sz="1200" dirty="0" smtClean="0">
                <a:solidFill>
                  <a:schemeClr val="bg1">
                    <a:lumMod val="50000"/>
                  </a:schemeClr>
                </a:solidFill>
                <a:latin typeface="微软雅黑" pitchFamily="34" charset="-122"/>
                <a:ea typeface="微软雅黑" pitchFamily="34" charset="-122"/>
              </a:rPr>
              <a:t>专业</a:t>
            </a:r>
            <a:r>
              <a:rPr lang="zh-CN" altLang="en-US" sz="1200" dirty="0">
                <a:solidFill>
                  <a:schemeClr val="bg1">
                    <a:lumMod val="50000"/>
                  </a:schemeClr>
                </a:solidFill>
                <a:latin typeface="微软雅黑" pitchFamily="34" charset="-122"/>
                <a:ea typeface="微软雅黑" pitchFamily="34" charset="-122"/>
              </a:rPr>
              <a:t>设计</a:t>
            </a:r>
            <a:r>
              <a:rPr lang="en-US" altLang="zh-CN" sz="1200" dirty="0">
                <a:solidFill>
                  <a:schemeClr val="bg1">
                    <a:lumMod val="50000"/>
                  </a:schemeClr>
                </a:solidFill>
                <a:latin typeface="微软雅黑" pitchFamily="34" charset="-122"/>
                <a:ea typeface="微软雅黑" pitchFamily="34" charset="-122"/>
              </a:rPr>
              <a:t>……</a:t>
            </a:r>
          </a:p>
        </p:txBody>
      </p:sp>
      <p:sp>
        <p:nvSpPr>
          <p:cNvPr id="22" name="TextBox 30"/>
          <p:cNvSpPr txBox="1"/>
          <p:nvPr/>
        </p:nvSpPr>
        <p:spPr>
          <a:xfrm>
            <a:off x="2286574" y="2206260"/>
            <a:ext cx="2119210" cy="323165"/>
          </a:xfrm>
          <a:prstGeom prst="rect">
            <a:avLst/>
          </a:prstGeom>
          <a:noFill/>
        </p:spPr>
        <p:txBody>
          <a:bodyPr wrap="square" lIns="0" tIns="0" rIns="0" bIns="0" rtlCol="0">
            <a:spAutoFit/>
          </a:bodyPr>
          <a:lstStyle/>
          <a:p>
            <a:pPr algn="r"/>
            <a:r>
              <a:rPr lang="zh-CN" altLang="en-US" sz="2100" b="1" dirty="0">
                <a:solidFill>
                  <a:schemeClr val="bg1">
                    <a:lumMod val="50000"/>
                  </a:schemeClr>
                </a:solidFill>
                <a:latin typeface="微软雅黑" pitchFamily="34" charset="-122"/>
                <a:ea typeface="微软雅黑" pitchFamily="34" charset="-122"/>
              </a:rPr>
              <a:t>标题关键字</a:t>
            </a:r>
          </a:p>
        </p:txBody>
      </p:sp>
      <p:sp>
        <p:nvSpPr>
          <p:cNvPr id="23" name="TextBox 29"/>
          <p:cNvSpPr txBox="1"/>
          <p:nvPr/>
        </p:nvSpPr>
        <p:spPr>
          <a:xfrm>
            <a:off x="2026344" y="5170587"/>
            <a:ext cx="2379440" cy="577081"/>
          </a:xfrm>
          <a:prstGeom prst="rect">
            <a:avLst/>
          </a:prstGeom>
          <a:noFill/>
        </p:spPr>
        <p:txBody>
          <a:bodyPr wrap="square" lIns="0" tIns="0" rIns="0" bIns="0" rtlCol="0">
            <a:spAutoFit/>
          </a:bodyPr>
          <a:lstStyle/>
          <a:p>
            <a:pPr algn="r">
              <a:lnSpc>
                <a:spcPts val="1500"/>
              </a:lnSpc>
            </a:pPr>
            <a:r>
              <a:rPr lang="zh-CN" altLang="en-US" sz="1200" dirty="0">
                <a:solidFill>
                  <a:schemeClr val="bg1">
                    <a:lumMod val="50000"/>
                  </a:schemeClr>
                </a:solidFill>
                <a:latin typeface="微软雅黑" pitchFamily="34" charset="-122"/>
                <a:ea typeface="微软雅黑" pitchFamily="34" charset="-122"/>
              </a:rPr>
              <a:t>点击输入简要文字内容，文字内容需概括精炼，言简意赅的说明分项</a:t>
            </a:r>
            <a:r>
              <a:rPr lang="zh-CN" altLang="en-US" sz="1200" dirty="0" smtClean="0">
                <a:solidFill>
                  <a:schemeClr val="bg1">
                    <a:lumMod val="50000"/>
                  </a:schemeClr>
                </a:solidFill>
                <a:latin typeface="微软雅黑" pitchFamily="34" charset="-122"/>
                <a:ea typeface="微软雅黑" pitchFamily="34" charset="-122"/>
              </a:rPr>
              <a:t>内容</a:t>
            </a:r>
            <a:r>
              <a:rPr lang="en-US" altLang="zh-CN" sz="1200" dirty="0">
                <a:solidFill>
                  <a:schemeClr val="bg1">
                    <a:lumMod val="50000"/>
                  </a:schemeClr>
                </a:solidFill>
                <a:latin typeface="微软雅黑" pitchFamily="34" charset="-122"/>
                <a:ea typeface="微软雅黑" pitchFamily="34" charset="-122"/>
              </a:rPr>
              <a:t>COOLLA</a:t>
            </a:r>
            <a:r>
              <a:rPr lang="zh-CN" altLang="en-US" sz="1200" dirty="0" smtClean="0">
                <a:solidFill>
                  <a:schemeClr val="bg1">
                    <a:lumMod val="50000"/>
                  </a:schemeClr>
                </a:solidFill>
                <a:latin typeface="微软雅黑" pitchFamily="34" charset="-122"/>
                <a:ea typeface="微软雅黑" pitchFamily="34" charset="-122"/>
              </a:rPr>
              <a:t>专业</a:t>
            </a:r>
            <a:r>
              <a:rPr lang="zh-CN" altLang="en-US" sz="1200" dirty="0">
                <a:solidFill>
                  <a:schemeClr val="bg1">
                    <a:lumMod val="50000"/>
                  </a:schemeClr>
                </a:solidFill>
                <a:latin typeface="微软雅黑" pitchFamily="34" charset="-122"/>
                <a:ea typeface="微软雅黑" pitchFamily="34" charset="-122"/>
              </a:rPr>
              <a:t>设计</a:t>
            </a:r>
            <a:r>
              <a:rPr lang="en-US" altLang="zh-CN" sz="1200" dirty="0">
                <a:solidFill>
                  <a:schemeClr val="bg1">
                    <a:lumMod val="50000"/>
                  </a:schemeClr>
                </a:solidFill>
                <a:latin typeface="微软雅黑" pitchFamily="34" charset="-122"/>
                <a:ea typeface="微软雅黑" pitchFamily="34" charset="-122"/>
              </a:rPr>
              <a:t>……</a:t>
            </a:r>
          </a:p>
        </p:txBody>
      </p:sp>
      <p:sp>
        <p:nvSpPr>
          <p:cNvPr id="24" name="TextBox 30"/>
          <p:cNvSpPr txBox="1"/>
          <p:nvPr/>
        </p:nvSpPr>
        <p:spPr>
          <a:xfrm>
            <a:off x="2286574" y="4766358"/>
            <a:ext cx="2119210" cy="323165"/>
          </a:xfrm>
          <a:prstGeom prst="rect">
            <a:avLst/>
          </a:prstGeom>
          <a:noFill/>
        </p:spPr>
        <p:txBody>
          <a:bodyPr wrap="square" lIns="0" tIns="0" rIns="0" bIns="0" rtlCol="0">
            <a:spAutoFit/>
          </a:bodyPr>
          <a:lstStyle/>
          <a:p>
            <a:pPr algn="r"/>
            <a:r>
              <a:rPr lang="zh-CN" altLang="en-US" sz="2100" b="1" dirty="0">
                <a:solidFill>
                  <a:schemeClr val="bg1">
                    <a:lumMod val="50000"/>
                  </a:schemeClr>
                </a:solidFill>
                <a:latin typeface="微软雅黑" pitchFamily="34" charset="-122"/>
                <a:ea typeface="微软雅黑" pitchFamily="34" charset="-122"/>
              </a:rPr>
              <a:t>标题关键字</a:t>
            </a:r>
          </a:p>
        </p:txBody>
      </p:sp>
      <p:sp>
        <p:nvSpPr>
          <p:cNvPr id="25" name="TextBox 29"/>
          <p:cNvSpPr txBox="1"/>
          <p:nvPr/>
        </p:nvSpPr>
        <p:spPr>
          <a:xfrm>
            <a:off x="7966564" y="2572388"/>
            <a:ext cx="2409336" cy="577081"/>
          </a:xfrm>
          <a:prstGeom prst="rect">
            <a:avLst/>
          </a:prstGeom>
          <a:noFill/>
        </p:spPr>
        <p:txBody>
          <a:bodyPr wrap="square" lIns="0" tIns="0" rIns="0" bIns="0" rtlCol="0">
            <a:spAutoFit/>
          </a:bodyPr>
          <a:lstStyle/>
          <a:p>
            <a:pPr algn="just">
              <a:lnSpc>
                <a:spcPts val="1500"/>
              </a:lnSpc>
            </a:pPr>
            <a:r>
              <a:rPr lang="zh-CN" altLang="en-US" sz="1200" dirty="0">
                <a:solidFill>
                  <a:schemeClr val="bg1">
                    <a:lumMod val="50000"/>
                  </a:schemeClr>
                </a:solidFill>
                <a:latin typeface="微软雅黑" pitchFamily="34" charset="-122"/>
                <a:ea typeface="微软雅黑" pitchFamily="34" charset="-122"/>
              </a:rPr>
              <a:t>点击输入简要文字内容，文字内容需概括精炼，言简意赅的说明分项</a:t>
            </a:r>
            <a:r>
              <a:rPr lang="zh-CN" altLang="en-US" sz="1200" dirty="0" smtClean="0">
                <a:solidFill>
                  <a:schemeClr val="bg1">
                    <a:lumMod val="50000"/>
                  </a:schemeClr>
                </a:solidFill>
                <a:latin typeface="微软雅黑" pitchFamily="34" charset="-122"/>
                <a:ea typeface="微软雅黑" pitchFamily="34" charset="-122"/>
              </a:rPr>
              <a:t>内容</a:t>
            </a:r>
            <a:r>
              <a:rPr lang="en-US" altLang="zh-CN" sz="1200" dirty="0">
                <a:solidFill>
                  <a:schemeClr val="bg1">
                    <a:lumMod val="50000"/>
                  </a:schemeClr>
                </a:solidFill>
                <a:latin typeface="微软雅黑" pitchFamily="34" charset="-122"/>
                <a:ea typeface="微软雅黑" pitchFamily="34" charset="-122"/>
              </a:rPr>
              <a:t>COOLLA</a:t>
            </a:r>
            <a:r>
              <a:rPr lang="zh-CN" altLang="en-US" sz="1200" dirty="0" smtClean="0">
                <a:solidFill>
                  <a:schemeClr val="bg1">
                    <a:lumMod val="50000"/>
                  </a:schemeClr>
                </a:solidFill>
                <a:latin typeface="微软雅黑" pitchFamily="34" charset="-122"/>
                <a:ea typeface="微软雅黑" pitchFamily="34" charset="-122"/>
              </a:rPr>
              <a:t>专业</a:t>
            </a:r>
            <a:r>
              <a:rPr lang="zh-CN" altLang="en-US" sz="1200" dirty="0">
                <a:solidFill>
                  <a:schemeClr val="bg1">
                    <a:lumMod val="50000"/>
                  </a:schemeClr>
                </a:solidFill>
                <a:latin typeface="微软雅黑" pitchFamily="34" charset="-122"/>
                <a:ea typeface="微软雅黑" pitchFamily="34" charset="-122"/>
              </a:rPr>
              <a:t>设计</a:t>
            </a:r>
            <a:r>
              <a:rPr lang="en-US" altLang="zh-CN" sz="1200" dirty="0">
                <a:solidFill>
                  <a:schemeClr val="bg1">
                    <a:lumMod val="50000"/>
                  </a:schemeClr>
                </a:solidFill>
                <a:latin typeface="微软雅黑" pitchFamily="34" charset="-122"/>
                <a:ea typeface="微软雅黑" pitchFamily="34" charset="-122"/>
              </a:rPr>
              <a:t>……</a:t>
            </a:r>
          </a:p>
        </p:txBody>
      </p:sp>
      <p:sp>
        <p:nvSpPr>
          <p:cNvPr id="26" name="TextBox 30"/>
          <p:cNvSpPr txBox="1"/>
          <p:nvPr/>
        </p:nvSpPr>
        <p:spPr>
          <a:xfrm>
            <a:off x="7966564" y="2168160"/>
            <a:ext cx="2119210" cy="323165"/>
          </a:xfrm>
          <a:prstGeom prst="rect">
            <a:avLst/>
          </a:prstGeom>
          <a:noFill/>
        </p:spPr>
        <p:txBody>
          <a:bodyPr wrap="square" lIns="0" tIns="0" rIns="0" bIns="0" rtlCol="0">
            <a:spAutoFit/>
          </a:bodyPr>
          <a:lstStyle/>
          <a:p>
            <a:r>
              <a:rPr lang="zh-CN" altLang="en-US" sz="2100" b="1" dirty="0">
                <a:solidFill>
                  <a:schemeClr val="bg1">
                    <a:lumMod val="50000"/>
                  </a:schemeClr>
                </a:solidFill>
                <a:latin typeface="微软雅黑" pitchFamily="34" charset="-122"/>
                <a:ea typeface="微软雅黑" pitchFamily="34" charset="-122"/>
              </a:rPr>
              <a:t>标题关键字</a:t>
            </a:r>
          </a:p>
        </p:txBody>
      </p:sp>
      <p:sp>
        <p:nvSpPr>
          <p:cNvPr id="27" name="TextBox 29"/>
          <p:cNvSpPr txBox="1"/>
          <p:nvPr/>
        </p:nvSpPr>
        <p:spPr>
          <a:xfrm>
            <a:off x="7966564" y="5170587"/>
            <a:ext cx="2409336" cy="577081"/>
          </a:xfrm>
          <a:prstGeom prst="rect">
            <a:avLst/>
          </a:prstGeom>
          <a:noFill/>
        </p:spPr>
        <p:txBody>
          <a:bodyPr wrap="square" lIns="0" tIns="0" rIns="0" bIns="0" rtlCol="0">
            <a:spAutoFit/>
          </a:bodyPr>
          <a:lstStyle/>
          <a:p>
            <a:pPr algn="just">
              <a:lnSpc>
                <a:spcPts val="1500"/>
              </a:lnSpc>
            </a:pPr>
            <a:r>
              <a:rPr lang="zh-CN" altLang="en-US" sz="1200" dirty="0">
                <a:solidFill>
                  <a:schemeClr val="bg1">
                    <a:lumMod val="50000"/>
                  </a:schemeClr>
                </a:solidFill>
                <a:latin typeface="微软雅黑" pitchFamily="34" charset="-122"/>
                <a:ea typeface="微软雅黑" pitchFamily="34" charset="-122"/>
              </a:rPr>
              <a:t>点击输入简要文字内容，文字内容需概括精炼，言简意赅的说明分项</a:t>
            </a:r>
            <a:r>
              <a:rPr lang="zh-CN" altLang="en-US" sz="1200" dirty="0" smtClean="0">
                <a:solidFill>
                  <a:schemeClr val="bg1">
                    <a:lumMod val="50000"/>
                  </a:schemeClr>
                </a:solidFill>
                <a:latin typeface="微软雅黑" pitchFamily="34" charset="-122"/>
                <a:ea typeface="微软雅黑" pitchFamily="34" charset="-122"/>
              </a:rPr>
              <a:t>内容</a:t>
            </a:r>
            <a:r>
              <a:rPr lang="en-US" altLang="zh-CN" sz="1200" dirty="0">
                <a:solidFill>
                  <a:schemeClr val="bg1">
                    <a:lumMod val="50000"/>
                  </a:schemeClr>
                </a:solidFill>
                <a:latin typeface="微软雅黑" pitchFamily="34" charset="-122"/>
                <a:ea typeface="微软雅黑" pitchFamily="34" charset="-122"/>
              </a:rPr>
              <a:t>COOLLA</a:t>
            </a:r>
            <a:r>
              <a:rPr lang="zh-CN" altLang="en-US" sz="1200" dirty="0" smtClean="0">
                <a:solidFill>
                  <a:schemeClr val="bg1">
                    <a:lumMod val="50000"/>
                  </a:schemeClr>
                </a:solidFill>
                <a:latin typeface="微软雅黑" pitchFamily="34" charset="-122"/>
                <a:ea typeface="微软雅黑" pitchFamily="34" charset="-122"/>
              </a:rPr>
              <a:t>专业</a:t>
            </a:r>
            <a:r>
              <a:rPr lang="zh-CN" altLang="en-US" sz="1200" dirty="0">
                <a:solidFill>
                  <a:schemeClr val="bg1">
                    <a:lumMod val="50000"/>
                  </a:schemeClr>
                </a:solidFill>
                <a:latin typeface="微软雅黑" pitchFamily="34" charset="-122"/>
                <a:ea typeface="微软雅黑" pitchFamily="34" charset="-122"/>
              </a:rPr>
              <a:t>设计</a:t>
            </a:r>
            <a:r>
              <a:rPr lang="en-US" altLang="zh-CN" sz="1200" dirty="0">
                <a:solidFill>
                  <a:schemeClr val="bg1">
                    <a:lumMod val="50000"/>
                  </a:schemeClr>
                </a:solidFill>
                <a:latin typeface="微软雅黑" pitchFamily="34" charset="-122"/>
                <a:ea typeface="微软雅黑" pitchFamily="34" charset="-122"/>
              </a:rPr>
              <a:t>……</a:t>
            </a:r>
          </a:p>
        </p:txBody>
      </p:sp>
      <p:sp>
        <p:nvSpPr>
          <p:cNvPr id="28" name="TextBox 30"/>
          <p:cNvSpPr txBox="1"/>
          <p:nvPr/>
        </p:nvSpPr>
        <p:spPr>
          <a:xfrm>
            <a:off x="7966564" y="4766358"/>
            <a:ext cx="2119210" cy="323165"/>
          </a:xfrm>
          <a:prstGeom prst="rect">
            <a:avLst/>
          </a:prstGeom>
          <a:noFill/>
        </p:spPr>
        <p:txBody>
          <a:bodyPr wrap="square" lIns="0" tIns="0" rIns="0" bIns="0" rtlCol="0">
            <a:spAutoFit/>
          </a:bodyPr>
          <a:lstStyle/>
          <a:p>
            <a:r>
              <a:rPr lang="zh-CN" altLang="en-US" sz="2100" b="1" dirty="0">
                <a:solidFill>
                  <a:schemeClr val="bg1">
                    <a:lumMod val="50000"/>
                  </a:schemeClr>
                </a:solidFill>
                <a:latin typeface="微软雅黑" pitchFamily="34" charset="-122"/>
                <a:ea typeface="微软雅黑" pitchFamily="34" charset="-122"/>
              </a:rPr>
              <a:t>标题关键字</a:t>
            </a:r>
          </a:p>
        </p:txBody>
      </p:sp>
    </p:spTree>
    <p:extLst>
      <p:ext uri="{BB962C8B-B14F-4D97-AF65-F5344CB8AC3E}">
        <p14:creationId xmlns:p14="http://schemas.microsoft.com/office/powerpoint/2010/main" val="1025549800"/>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par>
                                <p:cTn id="8" presetID="53" presetClass="entr" presetSubtype="528"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p:cTn id="10" dur="500" fill="hold"/>
                                        <p:tgtEl>
                                          <p:spTgt spid="9"/>
                                        </p:tgtEl>
                                        <p:attrNameLst>
                                          <p:attrName>ppt_w</p:attrName>
                                        </p:attrNameLst>
                                      </p:cBhvr>
                                      <p:tavLst>
                                        <p:tav tm="0">
                                          <p:val>
                                            <p:fltVal val="0"/>
                                          </p:val>
                                        </p:tav>
                                        <p:tav tm="100000">
                                          <p:val>
                                            <p:strVal val="#ppt_w"/>
                                          </p:val>
                                        </p:tav>
                                      </p:tavLst>
                                    </p:anim>
                                    <p:anim calcmode="lin" valueType="num">
                                      <p:cBhvr>
                                        <p:cTn id="11" dur="500" fill="hold"/>
                                        <p:tgtEl>
                                          <p:spTgt spid="9"/>
                                        </p:tgtEl>
                                        <p:attrNameLst>
                                          <p:attrName>ppt_h</p:attrName>
                                        </p:attrNameLst>
                                      </p:cBhvr>
                                      <p:tavLst>
                                        <p:tav tm="0">
                                          <p:val>
                                            <p:fltVal val="0"/>
                                          </p:val>
                                        </p:tav>
                                        <p:tav tm="100000">
                                          <p:val>
                                            <p:strVal val="#ppt_h"/>
                                          </p:val>
                                        </p:tav>
                                      </p:tavLst>
                                    </p:anim>
                                    <p:animEffect transition="in" filter="fade">
                                      <p:cBhvr>
                                        <p:cTn id="12" dur="500"/>
                                        <p:tgtEl>
                                          <p:spTgt spid="9"/>
                                        </p:tgtEl>
                                      </p:cBhvr>
                                    </p:animEffect>
                                    <p:anim calcmode="lin" valueType="num">
                                      <p:cBhvr>
                                        <p:cTn id="13" dur="500" fill="hold"/>
                                        <p:tgtEl>
                                          <p:spTgt spid="9"/>
                                        </p:tgtEl>
                                        <p:attrNameLst>
                                          <p:attrName>ppt_x</p:attrName>
                                        </p:attrNameLst>
                                      </p:cBhvr>
                                      <p:tavLst>
                                        <p:tav tm="0">
                                          <p:val>
                                            <p:fltVal val="0.5"/>
                                          </p:val>
                                        </p:tav>
                                        <p:tav tm="100000">
                                          <p:val>
                                            <p:strVal val="#ppt_x"/>
                                          </p:val>
                                        </p:tav>
                                      </p:tavLst>
                                    </p:anim>
                                    <p:anim calcmode="lin" valueType="num">
                                      <p:cBhvr>
                                        <p:cTn id="14" dur="500" fill="hold"/>
                                        <p:tgtEl>
                                          <p:spTgt spid="9"/>
                                        </p:tgtEl>
                                        <p:attrNameLst>
                                          <p:attrName>ppt_y</p:attrName>
                                        </p:attrNameLst>
                                      </p:cBhvr>
                                      <p:tavLst>
                                        <p:tav tm="0">
                                          <p:val>
                                            <p:fltVal val="0.5"/>
                                          </p:val>
                                        </p:tav>
                                        <p:tav tm="100000">
                                          <p:val>
                                            <p:strVal val="#ppt_y"/>
                                          </p:val>
                                        </p:tav>
                                      </p:tavLst>
                                    </p:anim>
                                  </p:childTnLst>
                                </p:cTn>
                              </p:par>
                              <p:par>
                                <p:cTn id="15" presetID="53" presetClass="entr" presetSubtype="528" fill="hold" nodeType="withEffect">
                                  <p:stCondLst>
                                    <p:cond delay="20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anim calcmode="lin" valueType="num">
                                      <p:cBhvr>
                                        <p:cTn id="20" dur="500" fill="hold"/>
                                        <p:tgtEl>
                                          <p:spTgt spid="12"/>
                                        </p:tgtEl>
                                        <p:attrNameLst>
                                          <p:attrName>ppt_x</p:attrName>
                                        </p:attrNameLst>
                                      </p:cBhvr>
                                      <p:tavLst>
                                        <p:tav tm="0">
                                          <p:val>
                                            <p:fltVal val="0.5"/>
                                          </p:val>
                                        </p:tav>
                                        <p:tav tm="100000">
                                          <p:val>
                                            <p:strVal val="#ppt_x"/>
                                          </p:val>
                                        </p:tav>
                                      </p:tavLst>
                                    </p:anim>
                                    <p:anim calcmode="lin" valueType="num">
                                      <p:cBhvr>
                                        <p:cTn id="21" dur="500" fill="hold"/>
                                        <p:tgtEl>
                                          <p:spTgt spid="12"/>
                                        </p:tgtEl>
                                        <p:attrNameLst>
                                          <p:attrName>ppt_y</p:attrName>
                                        </p:attrNameLst>
                                      </p:cBhvr>
                                      <p:tavLst>
                                        <p:tav tm="0">
                                          <p:val>
                                            <p:fltVal val="0.5"/>
                                          </p:val>
                                        </p:tav>
                                        <p:tav tm="100000">
                                          <p:val>
                                            <p:strVal val="#ppt_y"/>
                                          </p:val>
                                        </p:tav>
                                      </p:tavLst>
                                    </p:anim>
                                  </p:childTnLst>
                                </p:cTn>
                              </p:par>
                              <p:par>
                                <p:cTn id="22" presetID="53" presetClass="entr" presetSubtype="528" fill="hold" nodeType="withEffect">
                                  <p:stCondLst>
                                    <p:cond delay="40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anim calcmode="lin" valueType="num">
                                      <p:cBhvr>
                                        <p:cTn id="27" dur="500" fill="hold"/>
                                        <p:tgtEl>
                                          <p:spTgt spid="18"/>
                                        </p:tgtEl>
                                        <p:attrNameLst>
                                          <p:attrName>ppt_x</p:attrName>
                                        </p:attrNameLst>
                                      </p:cBhvr>
                                      <p:tavLst>
                                        <p:tav tm="0">
                                          <p:val>
                                            <p:fltVal val="0.5"/>
                                          </p:val>
                                        </p:tav>
                                        <p:tav tm="100000">
                                          <p:val>
                                            <p:strVal val="#ppt_x"/>
                                          </p:val>
                                        </p:tav>
                                      </p:tavLst>
                                    </p:anim>
                                    <p:anim calcmode="lin" valueType="num">
                                      <p:cBhvr>
                                        <p:cTn id="28" dur="500" fill="hold"/>
                                        <p:tgtEl>
                                          <p:spTgt spid="18"/>
                                        </p:tgtEl>
                                        <p:attrNameLst>
                                          <p:attrName>ppt_y</p:attrName>
                                        </p:attrNameLst>
                                      </p:cBhvr>
                                      <p:tavLst>
                                        <p:tav tm="0">
                                          <p:val>
                                            <p:fltVal val="0.5"/>
                                          </p:val>
                                        </p:tav>
                                        <p:tav tm="100000">
                                          <p:val>
                                            <p:strVal val="#ppt_y"/>
                                          </p:val>
                                        </p:tav>
                                      </p:tavLst>
                                    </p:anim>
                                  </p:childTnLst>
                                </p:cTn>
                              </p:par>
                              <p:par>
                                <p:cTn id="29" presetID="53" presetClass="entr" presetSubtype="528" fill="hold" nodeType="withEffect">
                                  <p:stCondLst>
                                    <p:cond delay="60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anim calcmode="lin" valueType="num">
                                      <p:cBhvr>
                                        <p:cTn id="34" dur="500" fill="hold"/>
                                        <p:tgtEl>
                                          <p:spTgt spid="15"/>
                                        </p:tgtEl>
                                        <p:attrNameLst>
                                          <p:attrName>ppt_x</p:attrName>
                                        </p:attrNameLst>
                                      </p:cBhvr>
                                      <p:tavLst>
                                        <p:tav tm="0">
                                          <p:val>
                                            <p:fltVal val="0.5"/>
                                          </p:val>
                                        </p:tav>
                                        <p:tav tm="100000">
                                          <p:val>
                                            <p:strVal val="#ppt_x"/>
                                          </p:val>
                                        </p:tav>
                                      </p:tavLst>
                                    </p:anim>
                                    <p:anim calcmode="lin" valueType="num">
                                      <p:cBhvr>
                                        <p:cTn id="35" dur="500" fill="hold"/>
                                        <p:tgtEl>
                                          <p:spTgt spid="15"/>
                                        </p:tgtEl>
                                        <p:attrNameLst>
                                          <p:attrName>ppt_y</p:attrName>
                                        </p:attrNameLst>
                                      </p:cBhvr>
                                      <p:tavLst>
                                        <p:tav tm="0">
                                          <p:val>
                                            <p:fltVal val="0.5"/>
                                          </p:val>
                                        </p:tav>
                                        <p:tav tm="100000">
                                          <p:val>
                                            <p:strVal val="#ppt_y"/>
                                          </p:val>
                                        </p:tav>
                                      </p:tavLst>
                                    </p:anim>
                                  </p:childTnLst>
                                </p:cTn>
                              </p:par>
                            </p:childTnLst>
                          </p:cTn>
                        </p:par>
                        <p:par>
                          <p:cTn id="36" fill="hold">
                            <p:stCondLst>
                              <p:cond delay="1100"/>
                            </p:stCondLst>
                            <p:childTnLst>
                              <p:par>
                                <p:cTn id="37" presetID="1" presetClass="entr" presetSubtype="0" fill="hold" grpId="1" nodeType="afterEffect">
                                  <p:stCondLst>
                                    <p:cond delay="0"/>
                                  </p:stCondLst>
                                  <p:childTnLst>
                                    <p:set>
                                      <p:cBhvr>
                                        <p:cTn id="38" dur="1" fill="hold">
                                          <p:stCondLst>
                                            <p:cond delay="0"/>
                                          </p:stCondLst>
                                        </p:cTn>
                                        <p:tgtEl>
                                          <p:spTgt spid="5"/>
                                        </p:tgtEl>
                                        <p:attrNameLst>
                                          <p:attrName>style.visibility</p:attrName>
                                        </p:attrNameLst>
                                      </p:cBhvr>
                                      <p:to>
                                        <p:strVal val="visible"/>
                                      </p:to>
                                    </p:set>
                                  </p:childTnLst>
                                </p:cTn>
                              </p:par>
                              <p:par>
                                <p:cTn id="39" presetID="42" presetClass="path" presetSubtype="0" accel="50000" decel="50000" fill="hold" grpId="0" nodeType="withEffect">
                                  <p:stCondLst>
                                    <p:cond delay="0"/>
                                  </p:stCondLst>
                                  <p:childTnLst>
                                    <p:animMotion origin="layout" path="M 1.45833E-6 -3.33333E-6 L 0.05104 0.05417 " pathEditMode="relative" rAng="0" ptsTypes="AA">
                                      <p:cBhvr>
                                        <p:cTn id="40" dur="1000" spd="-100000" fill="hold"/>
                                        <p:tgtEl>
                                          <p:spTgt spid="5"/>
                                        </p:tgtEl>
                                        <p:attrNameLst>
                                          <p:attrName>ppt_x</p:attrName>
                                          <p:attrName>ppt_y</p:attrName>
                                        </p:attrNameLst>
                                      </p:cBhvr>
                                      <p:rCtr x="2552" y="2708"/>
                                    </p:animMotion>
                                  </p:childTnLst>
                                </p:cTn>
                              </p:par>
                            </p:childTnLst>
                          </p:cTn>
                        </p:par>
                        <p:par>
                          <p:cTn id="41" fill="hold">
                            <p:stCondLst>
                              <p:cond delay="2100"/>
                            </p:stCondLst>
                            <p:childTnLst>
                              <p:par>
                                <p:cTn id="42" presetID="22" presetClass="entr" presetSubtype="8" fill="hold" grpId="0" nodeType="after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wipe(left)">
                                      <p:cBhvr>
                                        <p:cTn id="44" dur="500"/>
                                        <p:tgtEl>
                                          <p:spTgt spid="22"/>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left)">
                                      <p:cBhvr>
                                        <p:cTn id="47" dur="500"/>
                                        <p:tgtEl>
                                          <p:spTgt spid="21"/>
                                        </p:tgtEl>
                                      </p:cBhvr>
                                    </p:animEffect>
                                  </p:childTnLst>
                                </p:cTn>
                              </p:par>
                            </p:childTnLst>
                          </p:cTn>
                        </p:par>
                        <p:par>
                          <p:cTn id="48" fill="hold">
                            <p:stCondLst>
                              <p:cond delay="2600"/>
                            </p:stCondLst>
                            <p:childTnLst>
                              <p:par>
                                <p:cTn id="49" presetID="1" presetClass="entr" presetSubtype="0" fill="hold" grpId="1" nodeType="afterEffect">
                                  <p:stCondLst>
                                    <p:cond delay="0"/>
                                  </p:stCondLst>
                                  <p:childTnLst>
                                    <p:set>
                                      <p:cBhvr>
                                        <p:cTn id="50" dur="1" fill="hold">
                                          <p:stCondLst>
                                            <p:cond delay="0"/>
                                          </p:stCondLst>
                                        </p:cTn>
                                        <p:tgtEl>
                                          <p:spTgt spid="6"/>
                                        </p:tgtEl>
                                        <p:attrNameLst>
                                          <p:attrName>style.visibility</p:attrName>
                                        </p:attrNameLst>
                                      </p:cBhvr>
                                      <p:to>
                                        <p:strVal val="visible"/>
                                      </p:to>
                                    </p:set>
                                  </p:childTnLst>
                                </p:cTn>
                              </p:par>
                              <p:par>
                                <p:cTn id="51" presetID="42" presetClass="path" presetSubtype="0" accel="50000" decel="50000" fill="hold" grpId="0" nodeType="withEffect">
                                  <p:stCondLst>
                                    <p:cond delay="0"/>
                                  </p:stCondLst>
                                  <p:childTnLst>
                                    <p:animMotion origin="layout" path="M -2.29167E-6 -3.33333E-6 L -0.05091 0.05417 " pathEditMode="relative" rAng="0" ptsTypes="AA">
                                      <p:cBhvr>
                                        <p:cTn id="52" dur="1000" spd="-100000" fill="hold"/>
                                        <p:tgtEl>
                                          <p:spTgt spid="6"/>
                                        </p:tgtEl>
                                        <p:attrNameLst>
                                          <p:attrName>ppt_x</p:attrName>
                                          <p:attrName>ppt_y</p:attrName>
                                        </p:attrNameLst>
                                      </p:cBhvr>
                                      <p:rCtr x="-2552" y="2708"/>
                                    </p:animMotion>
                                  </p:childTnLst>
                                </p:cTn>
                              </p:par>
                            </p:childTnLst>
                          </p:cTn>
                        </p:par>
                        <p:par>
                          <p:cTn id="53" fill="hold">
                            <p:stCondLst>
                              <p:cond delay="3600"/>
                            </p:stCondLst>
                            <p:childTnLst>
                              <p:par>
                                <p:cTn id="54" presetID="22" presetClass="entr" presetSubtype="8" fill="hold" grpId="0" nodeType="after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wipe(left)">
                                      <p:cBhvr>
                                        <p:cTn id="56" dur="500"/>
                                        <p:tgtEl>
                                          <p:spTgt spid="26"/>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wipe(left)">
                                      <p:cBhvr>
                                        <p:cTn id="59" dur="500"/>
                                        <p:tgtEl>
                                          <p:spTgt spid="25"/>
                                        </p:tgtEl>
                                      </p:cBhvr>
                                    </p:animEffect>
                                  </p:childTnLst>
                                </p:cTn>
                              </p:par>
                            </p:childTnLst>
                          </p:cTn>
                        </p:par>
                        <p:par>
                          <p:cTn id="60" fill="hold">
                            <p:stCondLst>
                              <p:cond delay="4100"/>
                            </p:stCondLst>
                            <p:childTnLst>
                              <p:par>
                                <p:cTn id="61" presetID="1" presetClass="entr" presetSubtype="0" fill="hold" grpId="1" nodeType="afterEffect">
                                  <p:stCondLst>
                                    <p:cond delay="0"/>
                                  </p:stCondLst>
                                  <p:childTnLst>
                                    <p:set>
                                      <p:cBhvr>
                                        <p:cTn id="62" dur="1" fill="hold">
                                          <p:stCondLst>
                                            <p:cond delay="0"/>
                                          </p:stCondLst>
                                        </p:cTn>
                                        <p:tgtEl>
                                          <p:spTgt spid="7"/>
                                        </p:tgtEl>
                                        <p:attrNameLst>
                                          <p:attrName>style.visibility</p:attrName>
                                        </p:attrNameLst>
                                      </p:cBhvr>
                                      <p:to>
                                        <p:strVal val="visible"/>
                                      </p:to>
                                    </p:set>
                                  </p:childTnLst>
                                </p:cTn>
                              </p:par>
                              <p:par>
                                <p:cTn id="63" presetID="64" presetClass="path" presetSubtype="0" accel="50000" decel="50000" fill="hold" grpId="0" nodeType="withEffect">
                                  <p:stCondLst>
                                    <p:cond delay="0"/>
                                  </p:stCondLst>
                                  <p:childTnLst>
                                    <p:animMotion origin="layout" path="M 1.45833E-6 3.7037E-6 L 0.05195 -0.05371 " pathEditMode="relative" rAng="0" ptsTypes="AA">
                                      <p:cBhvr>
                                        <p:cTn id="64" dur="1000" spd="-100000" fill="hold"/>
                                        <p:tgtEl>
                                          <p:spTgt spid="7"/>
                                        </p:tgtEl>
                                        <p:attrNameLst>
                                          <p:attrName>ppt_x</p:attrName>
                                          <p:attrName>ppt_y</p:attrName>
                                        </p:attrNameLst>
                                      </p:cBhvr>
                                      <p:rCtr x="2591" y="-2685"/>
                                    </p:animMotion>
                                  </p:childTnLst>
                                </p:cTn>
                              </p:par>
                            </p:childTnLst>
                          </p:cTn>
                        </p:par>
                        <p:par>
                          <p:cTn id="65" fill="hold">
                            <p:stCondLst>
                              <p:cond delay="5100"/>
                            </p:stCondLst>
                            <p:childTnLst>
                              <p:par>
                                <p:cTn id="66" presetID="22" presetClass="entr" presetSubtype="8" fill="hold" grpId="0" nodeType="after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wipe(left)">
                                      <p:cBhvr>
                                        <p:cTn id="68" dur="500"/>
                                        <p:tgtEl>
                                          <p:spTgt spid="24"/>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wipe(left)">
                                      <p:cBhvr>
                                        <p:cTn id="71" dur="500"/>
                                        <p:tgtEl>
                                          <p:spTgt spid="23"/>
                                        </p:tgtEl>
                                      </p:cBhvr>
                                    </p:animEffect>
                                  </p:childTnLst>
                                </p:cTn>
                              </p:par>
                            </p:childTnLst>
                          </p:cTn>
                        </p:par>
                        <p:par>
                          <p:cTn id="72" fill="hold">
                            <p:stCondLst>
                              <p:cond delay="5600"/>
                            </p:stCondLst>
                            <p:childTnLst>
                              <p:par>
                                <p:cTn id="73" presetID="1" presetClass="entr" presetSubtype="0" fill="hold" grpId="1" nodeType="afterEffect">
                                  <p:stCondLst>
                                    <p:cond delay="0"/>
                                  </p:stCondLst>
                                  <p:childTnLst>
                                    <p:set>
                                      <p:cBhvr>
                                        <p:cTn id="74" dur="1" fill="hold">
                                          <p:stCondLst>
                                            <p:cond delay="0"/>
                                          </p:stCondLst>
                                        </p:cTn>
                                        <p:tgtEl>
                                          <p:spTgt spid="8"/>
                                        </p:tgtEl>
                                        <p:attrNameLst>
                                          <p:attrName>style.visibility</p:attrName>
                                        </p:attrNameLst>
                                      </p:cBhvr>
                                      <p:to>
                                        <p:strVal val="visible"/>
                                      </p:to>
                                    </p:set>
                                  </p:childTnLst>
                                </p:cTn>
                              </p:par>
                              <p:par>
                                <p:cTn id="75" presetID="64" presetClass="path" presetSubtype="0" accel="50000" decel="50000" fill="hold" grpId="0" nodeType="withEffect">
                                  <p:stCondLst>
                                    <p:cond delay="0"/>
                                  </p:stCondLst>
                                  <p:childTnLst>
                                    <p:animMotion origin="layout" path="M -2.29167E-6 3.7037E-6 L -0.04726 -0.05371 " pathEditMode="relative" rAng="0" ptsTypes="AA">
                                      <p:cBhvr>
                                        <p:cTn id="76" dur="1000" spd="-100000" fill="hold"/>
                                        <p:tgtEl>
                                          <p:spTgt spid="8"/>
                                        </p:tgtEl>
                                        <p:attrNameLst>
                                          <p:attrName>ppt_x</p:attrName>
                                          <p:attrName>ppt_y</p:attrName>
                                        </p:attrNameLst>
                                      </p:cBhvr>
                                      <p:rCtr x="-2370" y="-2685"/>
                                    </p:animMotion>
                                  </p:childTnLst>
                                </p:cTn>
                              </p:par>
                            </p:childTnLst>
                          </p:cTn>
                        </p:par>
                        <p:par>
                          <p:cTn id="77" fill="hold">
                            <p:stCondLst>
                              <p:cond delay="6600"/>
                            </p:stCondLst>
                            <p:childTnLst>
                              <p:par>
                                <p:cTn id="78" presetID="22" presetClass="entr" presetSubtype="8" fill="hold" grpId="0" nodeType="afterEffect">
                                  <p:stCondLst>
                                    <p:cond delay="0"/>
                                  </p:stCondLst>
                                  <p:childTnLst>
                                    <p:set>
                                      <p:cBhvr>
                                        <p:cTn id="79" dur="1" fill="hold">
                                          <p:stCondLst>
                                            <p:cond delay="0"/>
                                          </p:stCondLst>
                                        </p:cTn>
                                        <p:tgtEl>
                                          <p:spTgt spid="28"/>
                                        </p:tgtEl>
                                        <p:attrNameLst>
                                          <p:attrName>style.visibility</p:attrName>
                                        </p:attrNameLst>
                                      </p:cBhvr>
                                      <p:to>
                                        <p:strVal val="visible"/>
                                      </p:to>
                                    </p:set>
                                    <p:animEffect transition="in" filter="wipe(left)">
                                      <p:cBhvr>
                                        <p:cTn id="80" dur="500"/>
                                        <p:tgtEl>
                                          <p:spTgt spid="28"/>
                                        </p:tgtEl>
                                      </p:cBhvr>
                                    </p:animEffect>
                                  </p:childTnLst>
                                </p:cTn>
                              </p:par>
                              <p:par>
                                <p:cTn id="81" presetID="22" presetClass="entr" presetSubtype="8" fill="hold" grpId="0" nodeType="withEffect">
                                  <p:stCondLst>
                                    <p:cond delay="0"/>
                                  </p:stCondLst>
                                  <p:childTnLst>
                                    <p:set>
                                      <p:cBhvr>
                                        <p:cTn id="82" dur="1" fill="hold">
                                          <p:stCondLst>
                                            <p:cond delay="0"/>
                                          </p:stCondLst>
                                        </p:cTn>
                                        <p:tgtEl>
                                          <p:spTgt spid="27"/>
                                        </p:tgtEl>
                                        <p:attrNameLst>
                                          <p:attrName>style.visibility</p:attrName>
                                        </p:attrNameLst>
                                      </p:cBhvr>
                                      <p:to>
                                        <p:strVal val="visible"/>
                                      </p:to>
                                    </p:set>
                                    <p:animEffect transition="in" filter="wipe(left)">
                                      <p:cBhvr>
                                        <p:cTn id="8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7" grpId="1" animBg="1"/>
      <p:bldP spid="8" grpId="0" animBg="1"/>
      <p:bldP spid="8" grpId="1" animBg="1"/>
      <p:bldP spid="21" grpId="0"/>
      <p:bldP spid="22" grpId="0"/>
      <p:bldP spid="23" grpId="0"/>
      <p:bldP spid="24" grpId="0"/>
      <p:bldP spid="25" grpId="0"/>
      <p:bldP spid="26" grpId="0"/>
      <p:bldP spid="27"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sp>
        <p:nvSpPr>
          <p:cNvPr id="5" name="圆角矩形 4"/>
          <p:cNvSpPr/>
          <p:nvPr/>
        </p:nvSpPr>
        <p:spPr>
          <a:xfrm>
            <a:off x="2104571" y="4471252"/>
            <a:ext cx="9643202" cy="798880"/>
          </a:xfrm>
          <a:prstGeom prst="roundRect">
            <a:avLst>
              <a:gd name="adj" fmla="val 0"/>
            </a:avLst>
          </a:prstGeom>
          <a:solidFill>
            <a:srgbClr val="B95F95"/>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alibri"/>
              <a:ea typeface="宋体" panose="02010600030101010101" pitchFamily="2" charset="-122"/>
            </a:endParaRPr>
          </a:p>
        </p:txBody>
      </p:sp>
      <p:sp>
        <p:nvSpPr>
          <p:cNvPr id="6" name="圆角矩形 5"/>
          <p:cNvSpPr/>
          <p:nvPr/>
        </p:nvSpPr>
        <p:spPr>
          <a:xfrm>
            <a:off x="2104571" y="2177146"/>
            <a:ext cx="9643202" cy="798880"/>
          </a:xfrm>
          <a:prstGeom prst="roundRect">
            <a:avLst>
              <a:gd name="adj" fmla="val 0"/>
            </a:avLst>
          </a:prstGeom>
          <a:solidFill>
            <a:srgbClr val="F79E5A"/>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Calibri"/>
              <a:ea typeface="宋体" panose="02010600030101010101" pitchFamily="2" charset="-122"/>
            </a:endParaRPr>
          </a:p>
        </p:txBody>
      </p:sp>
      <p:sp>
        <p:nvSpPr>
          <p:cNvPr id="7" name="TextBox 6"/>
          <p:cNvSpPr txBox="1"/>
          <p:nvPr/>
        </p:nvSpPr>
        <p:spPr>
          <a:xfrm>
            <a:off x="3315952" y="2398192"/>
            <a:ext cx="7083784" cy="369332"/>
          </a:xfrm>
          <a:prstGeom prst="rect">
            <a:avLst/>
          </a:prstGeom>
          <a:noFill/>
        </p:spPr>
        <p:txBody>
          <a:bodyPr wrap="square" rtlCol="0">
            <a:spAutoFit/>
          </a:bodyPr>
          <a:lstStyle/>
          <a:p>
            <a:r>
              <a:rPr lang="zh-CN" altLang="en-US" b="1" dirty="0">
                <a:solidFill>
                  <a:schemeClr val="bg1"/>
                </a:solidFill>
                <a:latin typeface="微软雅黑" pitchFamily="34" charset="-122"/>
                <a:ea typeface="微软雅黑" pitchFamily="34" charset="-122"/>
              </a:rPr>
              <a:t>单击此处添加标题</a:t>
            </a:r>
          </a:p>
        </p:txBody>
      </p:sp>
      <p:sp>
        <p:nvSpPr>
          <p:cNvPr id="8" name="TextBox 7"/>
          <p:cNvSpPr txBox="1"/>
          <p:nvPr/>
        </p:nvSpPr>
        <p:spPr>
          <a:xfrm>
            <a:off x="3330777" y="4700012"/>
            <a:ext cx="5087908" cy="369332"/>
          </a:xfrm>
          <a:prstGeom prst="rect">
            <a:avLst/>
          </a:prstGeom>
          <a:noFill/>
        </p:spPr>
        <p:txBody>
          <a:bodyPr wrap="square" rtlCol="0">
            <a:spAutoFit/>
          </a:bodyPr>
          <a:lstStyle/>
          <a:p>
            <a:r>
              <a:rPr lang="zh-CN" altLang="en-US" b="1" dirty="0">
                <a:solidFill>
                  <a:schemeClr val="bg1"/>
                </a:solidFill>
                <a:latin typeface="微软雅黑" pitchFamily="34" charset="-122"/>
                <a:ea typeface="微软雅黑" pitchFamily="34" charset="-122"/>
              </a:rPr>
              <a:t>单击此处添加标题</a:t>
            </a:r>
          </a:p>
        </p:txBody>
      </p:sp>
      <p:sp>
        <p:nvSpPr>
          <p:cNvPr id="9" name="TextBox 8"/>
          <p:cNvSpPr txBox="1"/>
          <p:nvPr/>
        </p:nvSpPr>
        <p:spPr>
          <a:xfrm>
            <a:off x="2922413" y="3038393"/>
            <a:ext cx="8919546" cy="909480"/>
          </a:xfrm>
          <a:prstGeom prst="rect">
            <a:avLst/>
          </a:prstGeom>
          <a:noFill/>
        </p:spPr>
        <p:txBody>
          <a:bodyPr wrap="square" lIns="68580" tIns="34290" rIns="68580" bIns="34290" rtlCol="0">
            <a:spAutoFit/>
          </a:bodyPr>
          <a:lstStyle/>
          <a:p>
            <a:pPr>
              <a:lnSpc>
                <a:spcPct val="130000"/>
              </a:lnSpc>
            </a:pPr>
            <a:r>
              <a:rPr lang="zh-CN" altLang="en-US" sz="14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在此录入上述图表的综合描述说明，在此录入上述图表的综合描述说明您的内容打在这里，或者通过复制您的文本后，在此框中选择粘贴，并选择只保留文字</a:t>
            </a:r>
            <a:r>
              <a:rPr lang="zh-CN" altLang="en-US" sz="1400" dirty="0" smtClean="0">
                <a:solidFill>
                  <a:schemeClr val="bg1">
                    <a:lumMod val="50000"/>
                  </a:schemeClr>
                </a:solidFill>
                <a:latin typeface="微软雅黑" pitchFamily="34" charset="-122"/>
                <a:ea typeface="微软雅黑" pitchFamily="34" charset="-122"/>
              </a:rPr>
              <a:t>。</a:t>
            </a:r>
            <a:endParaRPr lang="zh-CN" altLang="en-US" sz="1400" dirty="0">
              <a:solidFill>
                <a:schemeClr val="bg1">
                  <a:lumMod val="50000"/>
                </a:schemeClr>
              </a:solidFill>
              <a:latin typeface="微软雅黑" pitchFamily="34" charset="-122"/>
              <a:ea typeface="微软雅黑" pitchFamily="34" charset="-122"/>
            </a:endParaRPr>
          </a:p>
        </p:txBody>
      </p:sp>
      <p:sp>
        <p:nvSpPr>
          <p:cNvPr id="10" name="TextBox 9"/>
          <p:cNvSpPr txBox="1"/>
          <p:nvPr/>
        </p:nvSpPr>
        <p:spPr>
          <a:xfrm>
            <a:off x="2922413" y="5275527"/>
            <a:ext cx="8919546" cy="909480"/>
          </a:xfrm>
          <a:prstGeom prst="rect">
            <a:avLst/>
          </a:prstGeom>
          <a:noFill/>
        </p:spPr>
        <p:txBody>
          <a:bodyPr wrap="square" lIns="68580" tIns="34290" rIns="68580" bIns="34290" rtlCol="0">
            <a:spAutoFit/>
          </a:bodyPr>
          <a:lstStyle/>
          <a:p>
            <a:pPr>
              <a:lnSpc>
                <a:spcPct val="130000"/>
              </a:lnSpc>
            </a:pPr>
            <a:r>
              <a:rPr lang="zh-CN" altLang="en-US" sz="14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在此录入上述图表的综合描述说明，在此录入上述图表的综合描述说明您的内容打在这里，或者通过复制您的文本后，在此框中选择粘贴，并选择只保留文字</a:t>
            </a:r>
            <a:r>
              <a:rPr lang="zh-CN" altLang="en-US" sz="1400" dirty="0" smtClean="0">
                <a:solidFill>
                  <a:schemeClr val="bg1">
                    <a:lumMod val="50000"/>
                  </a:schemeClr>
                </a:solidFill>
                <a:latin typeface="微软雅黑" pitchFamily="34" charset="-122"/>
                <a:ea typeface="微软雅黑" pitchFamily="34" charset="-122"/>
              </a:rPr>
              <a:t>。</a:t>
            </a:r>
            <a:endParaRPr lang="zh-CN" altLang="en-US" sz="1400" dirty="0">
              <a:solidFill>
                <a:schemeClr val="bg1">
                  <a:lumMod val="50000"/>
                </a:schemeClr>
              </a:solidFill>
              <a:latin typeface="微软雅黑" pitchFamily="34" charset="-122"/>
              <a:ea typeface="微软雅黑" pitchFamily="34" charset="-122"/>
            </a:endParaRPr>
          </a:p>
        </p:txBody>
      </p:sp>
      <p:sp>
        <p:nvSpPr>
          <p:cNvPr id="11" name="Freeform 5"/>
          <p:cNvSpPr>
            <a:spLocks/>
          </p:cNvSpPr>
          <p:nvPr/>
        </p:nvSpPr>
        <p:spPr bwMode="auto">
          <a:xfrm>
            <a:off x="706038" y="1803088"/>
            <a:ext cx="2276984" cy="201807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B68A1"/>
          </a:solidFill>
          <a:ln w="317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FFFFFF"/>
              </a:solidFill>
              <a:latin typeface="Calibri"/>
              <a:ea typeface="宋体" panose="02010600030101010101" pitchFamily="2" charset="-122"/>
              <a:sym typeface="Arial" panose="020B0604020202020204" pitchFamily="34" charset="0"/>
            </a:endParaRPr>
          </a:p>
        </p:txBody>
      </p:sp>
      <p:sp>
        <p:nvSpPr>
          <p:cNvPr id="12" name="矩形 11"/>
          <p:cNvSpPr/>
          <p:nvPr/>
        </p:nvSpPr>
        <p:spPr>
          <a:xfrm>
            <a:off x="1034787" y="2249790"/>
            <a:ext cx="1587416" cy="1054135"/>
          </a:xfrm>
          <a:prstGeom prst="rect">
            <a:avLst/>
          </a:prstGeom>
        </p:spPr>
        <p:txBody>
          <a:bodyPr wrap="square" lIns="68580" tIns="34290" rIns="68580" bIns="34290">
            <a:spAutoFit/>
          </a:bodyPr>
          <a:lstStyle/>
          <a:p>
            <a:pPr algn="ctr"/>
            <a:r>
              <a:rPr lang="zh-CN" altLang="en-US" sz="3200" b="1" dirty="0" smtClean="0">
                <a:solidFill>
                  <a:schemeClr val="bg1"/>
                </a:solidFill>
                <a:latin typeface="ITC Avant Garde Std Bk" panose="020B0502020202020204" pitchFamily="34" charset="0"/>
              </a:rPr>
              <a:t>正面</a:t>
            </a:r>
            <a:endParaRPr lang="en-US" altLang="zh-CN" sz="3200" b="1" dirty="0" smtClean="0">
              <a:solidFill>
                <a:schemeClr val="bg1"/>
              </a:solidFill>
              <a:latin typeface="ITC Avant Garde Std Bk" panose="020B0502020202020204" pitchFamily="34" charset="0"/>
            </a:endParaRPr>
          </a:p>
          <a:p>
            <a:pPr algn="ctr"/>
            <a:r>
              <a:rPr lang="zh-CN" altLang="en-US" sz="3200" b="1" dirty="0" smtClean="0">
                <a:solidFill>
                  <a:schemeClr val="bg1"/>
                </a:solidFill>
                <a:latin typeface="ITC Avant Garde Std Bk" panose="020B0502020202020204" pitchFamily="34" charset="0"/>
              </a:rPr>
              <a:t>观点</a:t>
            </a:r>
            <a:endParaRPr lang="zh-CN" altLang="en-US" sz="3200" b="1" dirty="0">
              <a:solidFill>
                <a:schemeClr val="bg1"/>
              </a:solidFill>
              <a:latin typeface="ITC Avant Garde Std Bk" panose="020B0502020202020204" pitchFamily="34" charset="0"/>
            </a:endParaRPr>
          </a:p>
        </p:txBody>
      </p:sp>
      <p:sp>
        <p:nvSpPr>
          <p:cNvPr id="13" name="Freeform 5"/>
          <p:cNvSpPr>
            <a:spLocks/>
          </p:cNvSpPr>
          <p:nvPr/>
        </p:nvSpPr>
        <p:spPr bwMode="auto">
          <a:xfrm>
            <a:off x="743993" y="4087996"/>
            <a:ext cx="2276984" cy="201807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4DCEB8"/>
          </a:solidFill>
          <a:ln w="317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FFFFFF"/>
              </a:solidFill>
              <a:latin typeface="Calibri"/>
              <a:ea typeface="宋体" panose="02010600030101010101" pitchFamily="2" charset="-122"/>
              <a:sym typeface="Arial" panose="020B0604020202020204" pitchFamily="34" charset="0"/>
            </a:endParaRPr>
          </a:p>
        </p:txBody>
      </p:sp>
      <p:sp>
        <p:nvSpPr>
          <p:cNvPr id="14" name="矩形 13"/>
          <p:cNvSpPr/>
          <p:nvPr/>
        </p:nvSpPr>
        <p:spPr>
          <a:xfrm>
            <a:off x="1072742" y="4534698"/>
            <a:ext cx="1587416" cy="1054135"/>
          </a:xfrm>
          <a:prstGeom prst="rect">
            <a:avLst/>
          </a:prstGeom>
        </p:spPr>
        <p:txBody>
          <a:bodyPr wrap="square" lIns="68580" tIns="34290" rIns="68580" bIns="34290">
            <a:spAutoFit/>
          </a:bodyPr>
          <a:lstStyle/>
          <a:p>
            <a:pPr algn="ctr"/>
            <a:r>
              <a:rPr lang="zh-CN" altLang="en-US" sz="3200" b="1" dirty="0" smtClean="0">
                <a:solidFill>
                  <a:schemeClr val="bg1"/>
                </a:solidFill>
                <a:latin typeface="ITC Avant Garde Std Bk" panose="020B0502020202020204" pitchFamily="34" charset="0"/>
              </a:rPr>
              <a:t>负面</a:t>
            </a:r>
            <a:endParaRPr lang="en-US" altLang="zh-CN" sz="3200" b="1" dirty="0" smtClean="0">
              <a:solidFill>
                <a:schemeClr val="bg1"/>
              </a:solidFill>
              <a:latin typeface="ITC Avant Garde Std Bk" panose="020B0502020202020204" pitchFamily="34" charset="0"/>
            </a:endParaRPr>
          </a:p>
          <a:p>
            <a:pPr algn="ctr"/>
            <a:r>
              <a:rPr lang="zh-CN" altLang="en-US" sz="3200" b="1" dirty="0" smtClean="0">
                <a:solidFill>
                  <a:schemeClr val="bg1"/>
                </a:solidFill>
                <a:latin typeface="ITC Avant Garde Std Bk" panose="020B0502020202020204" pitchFamily="34" charset="0"/>
              </a:rPr>
              <a:t>观点</a:t>
            </a:r>
            <a:endParaRPr lang="zh-CN" altLang="en-US" sz="3200" b="1" dirty="0">
              <a:solidFill>
                <a:schemeClr val="bg1"/>
              </a:solidFill>
              <a:latin typeface="ITC Avant Garde Std Bk" panose="020B0502020202020204" pitchFamily="34" charset="0"/>
            </a:endParaRPr>
          </a:p>
        </p:txBody>
      </p:sp>
    </p:spTree>
    <p:extLst>
      <p:ext uri="{BB962C8B-B14F-4D97-AF65-F5344CB8AC3E}">
        <p14:creationId xmlns:p14="http://schemas.microsoft.com/office/powerpoint/2010/main" val="4127886617"/>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ppt_w</p:attrName>
                                        </p:attrNameLst>
                                      </p:cBhvr>
                                      <p:tavLst>
                                        <p:tav tm="0">
                                          <p:val>
                                            <p:fltVal val="0"/>
                                          </p:val>
                                        </p:tav>
                                        <p:tav tm="100000">
                                          <p:val>
                                            <p:strVal val="#ppt_w"/>
                                          </p:val>
                                        </p:tav>
                                      </p:tavLst>
                                    </p:anim>
                                    <p:anim calcmode="lin" valueType="num">
                                      <p:cBhvr>
                                        <p:cTn id="12" dur="500" fill="hold"/>
                                        <p:tgtEl>
                                          <p:spTgt spid="11"/>
                                        </p:tgtEl>
                                        <p:attrNameLst>
                                          <p:attrName>ppt_h</p:attrName>
                                        </p:attrNameLst>
                                      </p:cBhvr>
                                      <p:tavLst>
                                        <p:tav tm="0">
                                          <p:val>
                                            <p:fltVal val="0"/>
                                          </p:val>
                                        </p:tav>
                                        <p:tav tm="100000">
                                          <p:val>
                                            <p:strVal val="#ppt_h"/>
                                          </p:val>
                                        </p:tav>
                                      </p:tavLst>
                                    </p:anim>
                                    <p:animEffect transition="in" filter="fade">
                                      <p:cBhvr>
                                        <p:cTn id="13" dur="500"/>
                                        <p:tgtEl>
                                          <p:spTgt spid="11"/>
                                        </p:tgtEl>
                                      </p:cBhvr>
                                    </p:animEffect>
                                  </p:childTnLst>
                                </p:cTn>
                              </p:par>
                              <p:par>
                                <p:cTn id="14" presetID="53" presetClass="entr" presetSubtype="16" fill="hold" grpId="0" nodeType="withEffect">
                                  <p:stCondLst>
                                    <p:cond delay="0"/>
                                  </p:stCondLst>
                                  <p:iterate type="lt">
                                    <p:tmPct val="10000"/>
                                  </p:iterate>
                                  <p:childTnLst>
                                    <p:set>
                                      <p:cBhvr>
                                        <p:cTn id="15" dur="1" fill="hold">
                                          <p:stCondLst>
                                            <p:cond delay="0"/>
                                          </p:stCondLst>
                                        </p:cTn>
                                        <p:tgtEl>
                                          <p:spTgt spid="12"/>
                                        </p:tgtEl>
                                        <p:attrNameLst>
                                          <p:attrName>style.visibility</p:attrName>
                                        </p:attrNameLst>
                                      </p:cBhvr>
                                      <p:to>
                                        <p:strVal val="visible"/>
                                      </p:to>
                                    </p:set>
                                    <p:anim calcmode="lin" valueType="num">
                                      <p:cBhvr>
                                        <p:cTn id="16" dur="500" fill="hold"/>
                                        <p:tgtEl>
                                          <p:spTgt spid="12"/>
                                        </p:tgtEl>
                                        <p:attrNameLst>
                                          <p:attrName>ppt_w</p:attrName>
                                        </p:attrNameLst>
                                      </p:cBhvr>
                                      <p:tavLst>
                                        <p:tav tm="0">
                                          <p:val>
                                            <p:fltVal val="0"/>
                                          </p:val>
                                        </p:tav>
                                        <p:tav tm="100000">
                                          <p:val>
                                            <p:strVal val="#ppt_w"/>
                                          </p:val>
                                        </p:tav>
                                      </p:tavLst>
                                    </p:anim>
                                    <p:anim calcmode="lin" valueType="num">
                                      <p:cBhvr>
                                        <p:cTn id="17" dur="500" fill="hold"/>
                                        <p:tgtEl>
                                          <p:spTgt spid="12"/>
                                        </p:tgtEl>
                                        <p:attrNameLst>
                                          <p:attrName>ppt_h</p:attrName>
                                        </p:attrNameLst>
                                      </p:cBhvr>
                                      <p:tavLst>
                                        <p:tav tm="0">
                                          <p:val>
                                            <p:fltVal val="0"/>
                                          </p:val>
                                        </p:tav>
                                        <p:tav tm="100000">
                                          <p:val>
                                            <p:strVal val="#ppt_h"/>
                                          </p:val>
                                        </p:tav>
                                      </p:tavLst>
                                    </p:anim>
                                    <p:animEffect transition="in" filter="fade">
                                      <p:cBhvr>
                                        <p:cTn id="18" dur="500"/>
                                        <p:tgtEl>
                                          <p:spTgt spid="1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childTnLst>
                          </p:cTn>
                        </p:par>
                        <p:par>
                          <p:cTn id="22" fill="hold">
                            <p:stCondLst>
                              <p:cond delay="1150"/>
                            </p:stCondLst>
                            <p:childTnLst>
                              <p:par>
                                <p:cTn id="23" presetID="22" presetClass="entr" presetSubtype="8"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left)">
                                      <p:cBhvr>
                                        <p:cTn id="25" dur="500"/>
                                        <p:tgtEl>
                                          <p:spTgt spid="7"/>
                                        </p:tgtEl>
                                      </p:cBhvr>
                                    </p:animEffect>
                                  </p:childTnLst>
                                </p:cTn>
                              </p:par>
                            </p:childTnLst>
                          </p:cTn>
                        </p:par>
                        <p:par>
                          <p:cTn id="26" fill="hold">
                            <p:stCondLst>
                              <p:cond delay="1650"/>
                            </p:stCondLst>
                            <p:childTnLst>
                              <p:par>
                                <p:cTn id="27" presetID="12" presetClass="entr" presetSubtype="4" fill="hold" grpId="0" nodeType="afterEffect">
                                  <p:stCondLst>
                                    <p:cond delay="0"/>
                                  </p:stCondLst>
                                  <p:iterate type="lt">
                                    <p:tmPct val="5983"/>
                                  </p:iterate>
                                  <p:childTnLst>
                                    <p:set>
                                      <p:cBhvr>
                                        <p:cTn id="28" dur="1" fill="hold">
                                          <p:stCondLst>
                                            <p:cond delay="0"/>
                                          </p:stCondLst>
                                        </p:cTn>
                                        <p:tgtEl>
                                          <p:spTgt spid="9"/>
                                        </p:tgtEl>
                                        <p:attrNameLst>
                                          <p:attrName>style.visibility</p:attrName>
                                        </p:attrNameLst>
                                      </p:cBhvr>
                                      <p:to>
                                        <p:strVal val="visible"/>
                                      </p:to>
                                    </p:set>
                                    <p:anim calcmode="lin" valueType="num">
                                      <p:cBhvr additive="base">
                                        <p:cTn id="29" dur="300"/>
                                        <p:tgtEl>
                                          <p:spTgt spid="9"/>
                                        </p:tgtEl>
                                        <p:attrNameLst>
                                          <p:attrName>ppt_y</p:attrName>
                                        </p:attrNameLst>
                                      </p:cBhvr>
                                      <p:tavLst>
                                        <p:tav tm="0">
                                          <p:val>
                                            <p:strVal val="#ppt_y+#ppt_h*1.125000"/>
                                          </p:val>
                                        </p:tav>
                                        <p:tav tm="100000">
                                          <p:val>
                                            <p:strVal val="#ppt_y"/>
                                          </p:val>
                                        </p:tav>
                                      </p:tavLst>
                                    </p:anim>
                                    <p:animEffect transition="in" filter="wipe(up)">
                                      <p:cBhvr>
                                        <p:cTn id="30" dur="300"/>
                                        <p:tgtEl>
                                          <p:spTgt spid="9"/>
                                        </p:tgtEl>
                                      </p:cBhvr>
                                    </p:animEffect>
                                  </p:childTnLst>
                                </p:cTn>
                              </p:par>
                            </p:childTnLst>
                          </p:cTn>
                        </p:par>
                        <p:par>
                          <p:cTn id="31" fill="hold">
                            <p:stCondLst>
                              <p:cond delay="3888"/>
                            </p:stCondLst>
                            <p:childTnLst>
                              <p:par>
                                <p:cTn id="32" presetID="53" presetClass="entr" presetSubtype="16" fill="hold" grpId="0" nodeType="after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p:cTn id="34" dur="500" fill="hold"/>
                                        <p:tgtEl>
                                          <p:spTgt spid="13"/>
                                        </p:tgtEl>
                                        <p:attrNameLst>
                                          <p:attrName>ppt_w</p:attrName>
                                        </p:attrNameLst>
                                      </p:cBhvr>
                                      <p:tavLst>
                                        <p:tav tm="0">
                                          <p:val>
                                            <p:fltVal val="0"/>
                                          </p:val>
                                        </p:tav>
                                        <p:tav tm="100000">
                                          <p:val>
                                            <p:strVal val="#ppt_w"/>
                                          </p:val>
                                        </p:tav>
                                      </p:tavLst>
                                    </p:anim>
                                    <p:anim calcmode="lin" valueType="num">
                                      <p:cBhvr>
                                        <p:cTn id="35" dur="500" fill="hold"/>
                                        <p:tgtEl>
                                          <p:spTgt spid="13"/>
                                        </p:tgtEl>
                                        <p:attrNameLst>
                                          <p:attrName>ppt_h</p:attrName>
                                        </p:attrNameLst>
                                      </p:cBhvr>
                                      <p:tavLst>
                                        <p:tav tm="0">
                                          <p:val>
                                            <p:fltVal val="0"/>
                                          </p:val>
                                        </p:tav>
                                        <p:tav tm="100000">
                                          <p:val>
                                            <p:strVal val="#ppt_h"/>
                                          </p:val>
                                        </p:tav>
                                      </p:tavLst>
                                    </p:anim>
                                    <p:animEffect transition="in" filter="fade">
                                      <p:cBhvr>
                                        <p:cTn id="36" dur="500"/>
                                        <p:tgtEl>
                                          <p:spTgt spid="13"/>
                                        </p:tgtEl>
                                      </p:cBhvr>
                                    </p:animEffect>
                                  </p:childTnLst>
                                </p:cTn>
                              </p:par>
                              <p:par>
                                <p:cTn id="37" presetID="53" presetClass="entr" presetSubtype="16" fill="hold" grpId="0" nodeType="withEffect">
                                  <p:stCondLst>
                                    <p:cond delay="0"/>
                                  </p:stCondLst>
                                  <p:iterate type="lt">
                                    <p:tmPct val="10000"/>
                                  </p:iterate>
                                  <p:childTnLst>
                                    <p:set>
                                      <p:cBhvr>
                                        <p:cTn id="38" dur="1" fill="hold">
                                          <p:stCondLst>
                                            <p:cond delay="0"/>
                                          </p:stCondLst>
                                        </p:cTn>
                                        <p:tgtEl>
                                          <p:spTgt spid="14"/>
                                        </p:tgtEl>
                                        <p:attrNameLst>
                                          <p:attrName>style.visibility</p:attrName>
                                        </p:attrNameLst>
                                      </p:cBhvr>
                                      <p:to>
                                        <p:strVal val="visible"/>
                                      </p:to>
                                    </p:set>
                                    <p:anim calcmode="lin" valueType="num">
                                      <p:cBhvr>
                                        <p:cTn id="39" dur="500" fill="hold"/>
                                        <p:tgtEl>
                                          <p:spTgt spid="14"/>
                                        </p:tgtEl>
                                        <p:attrNameLst>
                                          <p:attrName>ppt_w</p:attrName>
                                        </p:attrNameLst>
                                      </p:cBhvr>
                                      <p:tavLst>
                                        <p:tav tm="0">
                                          <p:val>
                                            <p:fltVal val="0"/>
                                          </p:val>
                                        </p:tav>
                                        <p:tav tm="100000">
                                          <p:val>
                                            <p:strVal val="#ppt_w"/>
                                          </p:val>
                                        </p:tav>
                                      </p:tavLst>
                                    </p:anim>
                                    <p:anim calcmode="lin" valueType="num">
                                      <p:cBhvr>
                                        <p:cTn id="40" dur="500" fill="hold"/>
                                        <p:tgtEl>
                                          <p:spTgt spid="14"/>
                                        </p:tgtEl>
                                        <p:attrNameLst>
                                          <p:attrName>ppt_h</p:attrName>
                                        </p:attrNameLst>
                                      </p:cBhvr>
                                      <p:tavLst>
                                        <p:tav tm="0">
                                          <p:val>
                                            <p:fltVal val="0"/>
                                          </p:val>
                                        </p:tav>
                                        <p:tav tm="100000">
                                          <p:val>
                                            <p:strVal val="#ppt_h"/>
                                          </p:val>
                                        </p:tav>
                                      </p:tavLst>
                                    </p:anim>
                                    <p:animEffect transition="in" filter="fade">
                                      <p:cBhvr>
                                        <p:cTn id="41" dur="500"/>
                                        <p:tgtEl>
                                          <p:spTgt spid="14"/>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wipe(left)">
                                      <p:cBhvr>
                                        <p:cTn id="44" dur="500"/>
                                        <p:tgtEl>
                                          <p:spTgt spid="5"/>
                                        </p:tgtEl>
                                      </p:cBhvr>
                                    </p:animEffect>
                                  </p:childTnLst>
                                </p:cTn>
                              </p:par>
                            </p:childTnLst>
                          </p:cTn>
                        </p:par>
                        <p:par>
                          <p:cTn id="45" fill="hold">
                            <p:stCondLst>
                              <p:cond delay="4538"/>
                            </p:stCondLst>
                            <p:childTnLst>
                              <p:par>
                                <p:cTn id="46" presetID="22" presetClass="entr" presetSubtype="8" fill="hold" grpId="0" nodeType="after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wipe(left)">
                                      <p:cBhvr>
                                        <p:cTn id="48" dur="500"/>
                                        <p:tgtEl>
                                          <p:spTgt spid="8"/>
                                        </p:tgtEl>
                                      </p:cBhvr>
                                    </p:animEffect>
                                  </p:childTnLst>
                                </p:cTn>
                              </p:par>
                            </p:childTnLst>
                          </p:cTn>
                        </p:par>
                        <p:par>
                          <p:cTn id="49" fill="hold">
                            <p:stCondLst>
                              <p:cond delay="5038"/>
                            </p:stCondLst>
                            <p:childTnLst>
                              <p:par>
                                <p:cTn id="50" presetID="12" presetClass="entr" presetSubtype="4" fill="hold" grpId="0" nodeType="afterEffect">
                                  <p:stCondLst>
                                    <p:cond delay="0"/>
                                  </p:stCondLst>
                                  <p:iterate type="lt">
                                    <p:tmPct val="5983"/>
                                  </p:iterate>
                                  <p:childTnLst>
                                    <p:set>
                                      <p:cBhvr>
                                        <p:cTn id="51" dur="1" fill="hold">
                                          <p:stCondLst>
                                            <p:cond delay="0"/>
                                          </p:stCondLst>
                                        </p:cTn>
                                        <p:tgtEl>
                                          <p:spTgt spid="10"/>
                                        </p:tgtEl>
                                        <p:attrNameLst>
                                          <p:attrName>style.visibility</p:attrName>
                                        </p:attrNameLst>
                                      </p:cBhvr>
                                      <p:to>
                                        <p:strVal val="visible"/>
                                      </p:to>
                                    </p:set>
                                    <p:anim calcmode="lin" valueType="num">
                                      <p:cBhvr additive="base">
                                        <p:cTn id="52" dur="300"/>
                                        <p:tgtEl>
                                          <p:spTgt spid="10"/>
                                        </p:tgtEl>
                                        <p:attrNameLst>
                                          <p:attrName>ppt_y</p:attrName>
                                        </p:attrNameLst>
                                      </p:cBhvr>
                                      <p:tavLst>
                                        <p:tav tm="0">
                                          <p:val>
                                            <p:strVal val="#ppt_y+#ppt_h*1.125000"/>
                                          </p:val>
                                        </p:tav>
                                        <p:tav tm="100000">
                                          <p:val>
                                            <p:strVal val="#ppt_y"/>
                                          </p:val>
                                        </p:tav>
                                      </p:tavLst>
                                    </p:anim>
                                    <p:animEffect transition="in" filter="wipe(up)">
                                      <p:cBhvr>
                                        <p:cTn id="53" dur="3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p:bldP spid="9" grpId="0"/>
      <p:bldP spid="10" grpId="0"/>
      <p:bldP spid="11" grpId="0" animBg="1"/>
      <p:bldP spid="12" grpId="0"/>
      <p:bldP spid="13" grpId="0" animBg="1"/>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sp>
        <p:nvSpPr>
          <p:cNvPr id="5" name="Oval 8"/>
          <p:cNvSpPr>
            <a:spLocks noChangeArrowheads="1"/>
          </p:cNvSpPr>
          <p:nvPr/>
        </p:nvSpPr>
        <p:spPr bwMode="auto">
          <a:xfrm>
            <a:off x="1497849" y="2207426"/>
            <a:ext cx="1632506" cy="1635326"/>
          </a:xfrm>
          <a:prstGeom prst="ellipse">
            <a:avLst/>
          </a:prstGeom>
          <a:solidFill>
            <a:srgbClr val="3B68A1"/>
          </a:solidFill>
          <a:ln w="7620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dirty="0">
              <a:solidFill>
                <a:prstClr val="white"/>
              </a:solidFill>
              <a:latin typeface="微软雅黑" pitchFamily="34" charset="-122"/>
              <a:ea typeface="微软雅黑" pitchFamily="34" charset="-122"/>
            </a:endParaRPr>
          </a:p>
        </p:txBody>
      </p:sp>
      <p:sp>
        <p:nvSpPr>
          <p:cNvPr id="6" name="Oval 9"/>
          <p:cNvSpPr>
            <a:spLocks noChangeArrowheads="1"/>
          </p:cNvSpPr>
          <p:nvPr/>
        </p:nvSpPr>
        <p:spPr bwMode="auto">
          <a:xfrm>
            <a:off x="3422173" y="2208838"/>
            <a:ext cx="1632506" cy="1632504"/>
          </a:xfrm>
          <a:prstGeom prst="ellipse">
            <a:avLst/>
          </a:prstGeom>
          <a:solidFill>
            <a:srgbClr val="F79E5A"/>
          </a:solidFill>
          <a:ln w="7620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dirty="0">
              <a:solidFill>
                <a:prstClr val="white"/>
              </a:solidFill>
              <a:latin typeface="微软雅黑" pitchFamily="34" charset="-122"/>
              <a:ea typeface="微软雅黑" pitchFamily="34" charset="-122"/>
            </a:endParaRPr>
          </a:p>
        </p:txBody>
      </p:sp>
      <p:sp>
        <p:nvSpPr>
          <p:cNvPr id="7" name="Oval 10"/>
          <p:cNvSpPr>
            <a:spLocks noChangeArrowheads="1"/>
          </p:cNvSpPr>
          <p:nvPr/>
        </p:nvSpPr>
        <p:spPr bwMode="auto">
          <a:xfrm>
            <a:off x="5331983" y="2207898"/>
            <a:ext cx="1632506" cy="1634384"/>
          </a:xfrm>
          <a:prstGeom prst="ellipse">
            <a:avLst/>
          </a:prstGeom>
          <a:solidFill>
            <a:srgbClr val="4DCEB8"/>
          </a:solidFill>
          <a:ln w="7620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dirty="0">
              <a:solidFill>
                <a:schemeClr val="tx1">
                  <a:lumMod val="65000"/>
                  <a:lumOff val="35000"/>
                </a:schemeClr>
              </a:solidFill>
              <a:latin typeface="微软雅黑" pitchFamily="34" charset="-122"/>
              <a:ea typeface="微软雅黑" pitchFamily="34" charset="-122"/>
            </a:endParaRPr>
          </a:p>
        </p:txBody>
      </p:sp>
      <p:sp>
        <p:nvSpPr>
          <p:cNvPr id="8" name="Oval 9"/>
          <p:cNvSpPr>
            <a:spLocks noChangeArrowheads="1"/>
          </p:cNvSpPr>
          <p:nvPr/>
        </p:nvSpPr>
        <p:spPr bwMode="auto">
          <a:xfrm>
            <a:off x="7256307" y="2208838"/>
            <a:ext cx="1632506" cy="1632504"/>
          </a:xfrm>
          <a:prstGeom prst="ellipse">
            <a:avLst/>
          </a:prstGeom>
          <a:solidFill>
            <a:srgbClr val="B95F95"/>
          </a:solidFill>
          <a:ln w="7620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dirty="0">
              <a:solidFill>
                <a:prstClr val="white"/>
              </a:solidFill>
              <a:latin typeface="微软雅黑" pitchFamily="34" charset="-122"/>
              <a:ea typeface="微软雅黑" pitchFamily="34" charset="-122"/>
            </a:endParaRPr>
          </a:p>
        </p:txBody>
      </p:sp>
      <p:sp>
        <p:nvSpPr>
          <p:cNvPr id="9" name="Oval 8"/>
          <p:cNvSpPr>
            <a:spLocks noChangeArrowheads="1"/>
          </p:cNvSpPr>
          <p:nvPr/>
        </p:nvSpPr>
        <p:spPr bwMode="auto">
          <a:xfrm>
            <a:off x="9195145" y="2207426"/>
            <a:ext cx="1632506" cy="1635326"/>
          </a:xfrm>
          <a:prstGeom prst="ellipse">
            <a:avLst/>
          </a:prstGeom>
          <a:solidFill>
            <a:srgbClr val="3B68A1"/>
          </a:solidFill>
          <a:ln w="7620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zh-CN" altLang="en-US" dirty="0">
              <a:solidFill>
                <a:prstClr val="white"/>
              </a:solidFill>
              <a:latin typeface="微软雅黑" pitchFamily="34" charset="-122"/>
              <a:ea typeface="微软雅黑" pitchFamily="34" charset="-122"/>
            </a:endParaRPr>
          </a:p>
        </p:txBody>
      </p:sp>
      <p:sp>
        <p:nvSpPr>
          <p:cNvPr id="10" name="TextBox 9"/>
          <p:cNvSpPr txBox="1"/>
          <p:nvPr/>
        </p:nvSpPr>
        <p:spPr>
          <a:xfrm>
            <a:off x="1648434" y="4081534"/>
            <a:ext cx="1331336" cy="369332"/>
          </a:xfrm>
          <a:prstGeom prst="rect">
            <a:avLst/>
          </a:prstGeom>
          <a:noFill/>
        </p:spPr>
        <p:txBody>
          <a:bodyPr wrap="square" rtlCol="0">
            <a:spAutoFit/>
          </a:bodyPr>
          <a:lstStyle/>
          <a:p>
            <a:r>
              <a:rPr lang="zh-CN" altLang="en-US" b="1" dirty="0" smtClean="0">
                <a:solidFill>
                  <a:schemeClr val="bg1">
                    <a:lumMod val="50000"/>
                  </a:schemeClr>
                </a:solidFill>
                <a:latin typeface="微软雅黑" pitchFamily="34" charset="-122"/>
                <a:ea typeface="微软雅黑" pitchFamily="34" charset="-122"/>
              </a:rPr>
              <a:t>岗位所需</a:t>
            </a:r>
            <a:endParaRPr lang="zh-CN" altLang="en-US" b="1" dirty="0">
              <a:solidFill>
                <a:schemeClr val="bg1">
                  <a:lumMod val="50000"/>
                </a:schemeClr>
              </a:solidFill>
              <a:latin typeface="微软雅黑" pitchFamily="34" charset="-122"/>
              <a:ea typeface="微软雅黑" pitchFamily="34" charset="-122"/>
            </a:endParaRPr>
          </a:p>
        </p:txBody>
      </p:sp>
      <p:sp>
        <p:nvSpPr>
          <p:cNvPr id="11" name="TextBox 10"/>
          <p:cNvSpPr txBox="1"/>
          <p:nvPr/>
        </p:nvSpPr>
        <p:spPr>
          <a:xfrm>
            <a:off x="3627186" y="4081534"/>
            <a:ext cx="1331336" cy="369332"/>
          </a:xfrm>
          <a:prstGeom prst="rect">
            <a:avLst/>
          </a:prstGeom>
          <a:noFill/>
        </p:spPr>
        <p:txBody>
          <a:bodyPr wrap="square" rtlCol="0">
            <a:spAutoFit/>
          </a:bodyPr>
          <a:lstStyle/>
          <a:p>
            <a:r>
              <a:rPr lang="zh-CN" altLang="en-US" b="1" dirty="0" smtClean="0">
                <a:solidFill>
                  <a:schemeClr val="bg1">
                    <a:lumMod val="50000"/>
                  </a:schemeClr>
                </a:solidFill>
                <a:latin typeface="微软雅黑" pitchFamily="34" charset="-122"/>
                <a:ea typeface="微软雅黑" pitchFamily="34" charset="-122"/>
              </a:rPr>
              <a:t>能力匹配</a:t>
            </a:r>
            <a:endParaRPr lang="zh-CN" altLang="en-US" b="1" dirty="0">
              <a:solidFill>
                <a:schemeClr val="bg1">
                  <a:lumMod val="50000"/>
                </a:schemeClr>
              </a:solidFill>
              <a:latin typeface="微软雅黑" pitchFamily="34" charset="-122"/>
              <a:ea typeface="微软雅黑" pitchFamily="34" charset="-122"/>
            </a:endParaRPr>
          </a:p>
        </p:txBody>
      </p:sp>
      <p:sp>
        <p:nvSpPr>
          <p:cNvPr id="12" name="TextBox 11"/>
          <p:cNvSpPr txBox="1"/>
          <p:nvPr/>
        </p:nvSpPr>
        <p:spPr>
          <a:xfrm>
            <a:off x="5591424" y="4081534"/>
            <a:ext cx="1331336" cy="369332"/>
          </a:xfrm>
          <a:prstGeom prst="rect">
            <a:avLst/>
          </a:prstGeom>
          <a:noFill/>
        </p:spPr>
        <p:txBody>
          <a:bodyPr wrap="square" rtlCol="0">
            <a:spAutoFit/>
          </a:bodyPr>
          <a:lstStyle/>
          <a:p>
            <a:r>
              <a:rPr lang="zh-CN" altLang="en-US" b="1" dirty="0" smtClean="0">
                <a:solidFill>
                  <a:schemeClr val="bg1">
                    <a:lumMod val="50000"/>
                  </a:schemeClr>
                </a:solidFill>
                <a:latin typeface="微软雅黑" pitchFamily="34" charset="-122"/>
                <a:ea typeface="微软雅黑" pitchFamily="34" charset="-122"/>
              </a:rPr>
              <a:t>团队作用</a:t>
            </a:r>
            <a:endParaRPr lang="zh-CN" altLang="en-US" b="1" dirty="0">
              <a:solidFill>
                <a:schemeClr val="bg1">
                  <a:lumMod val="50000"/>
                </a:schemeClr>
              </a:solidFill>
              <a:latin typeface="微软雅黑" pitchFamily="34" charset="-122"/>
              <a:ea typeface="微软雅黑" pitchFamily="34" charset="-122"/>
            </a:endParaRPr>
          </a:p>
        </p:txBody>
      </p:sp>
      <p:sp>
        <p:nvSpPr>
          <p:cNvPr id="13" name="TextBox 12"/>
          <p:cNvSpPr txBox="1"/>
          <p:nvPr/>
        </p:nvSpPr>
        <p:spPr>
          <a:xfrm>
            <a:off x="7570176" y="4081534"/>
            <a:ext cx="1331336" cy="369332"/>
          </a:xfrm>
          <a:prstGeom prst="rect">
            <a:avLst/>
          </a:prstGeom>
          <a:noFill/>
        </p:spPr>
        <p:txBody>
          <a:bodyPr wrap="square" rtlCol="0">
            <a:spAutoFit/>
          </a:bodyPr>
          <a:lstStyle/>
          <a:p>
            <a:r>
              <a:rPr lang="zh-CN" altLang="en-US" b="1" dirty="0" smtClean="0">
                <a:solidFill>
                  <a:schemeClr val="bg1">
                    <a:lumMod val="50000"/>
                  </a:schemeClr>
                </a:solidFill>
                <a:latin typeface="微软雅黑" pitchFamily="34" charset="-122"/>
                <a:ea typeface="微软雅黑" pitchFamily="34" charset="-122"/>
              </a:rPr>
              <a:t>领导要素</a:t>
            </a:r>
            <a:endParaRPr lang="zh-CN" altLang="en-US" b="1" dirty="0">
              <a:solidFill>
                <a:schemeClr val="bg1">
                  <a:lumMod val="50000"/>
                </a:schemeClr>
              </a:solidFill>
              <a:latin typeface="微软雅黑" pitchFamily="34" charset="-122"/>
              <a:ea typeface="微软雅黑" pitchFamily="34" charset="-122"/>
            </a:endParaRPr>
          </a:p>
        </p:txBody>
      </p:sp>
      <p:sp>
        <p:nvSpPr>
          <p:cNvPr id="14" name="TextBox 13"/>
          <p:cNvSpPr txBox="1"/>
          <p:nvPr/>
        </p:nvSpPr>
        <p:spPr>
          <a:xfrm>
            <a:off x="9563440" y="4081534"/>
            <a:ext cx="1331336" cy="369332"/>
          </a:xfrm>
          <a:prstGeom prst="rect">
            <a:avLst/>
          </a:prstGeom>
          <a:noFill/>
        </p:spPr>
        <p:txBody>
          <a:bodyPr wrap="square" rtlCol="0">
            <a:spAutoFit/>
          </a:bodyPr>
          <a:lstStyle/>
          <a:p>
            <a:r>
              <a:rPr lang="zh-CN" altLang="en-US" b="1" dirty="0" smtClean="0">
                <a:solidFill>
                  <a:schemeClr val="bg1">
                    <a:lumMod val="50000"/>
                  </a:schemeClr>
                </a:solidFill>
                <a:latin typeface="微软雅黑" pitchFamily="34" charset="-122"/>
                <a:ea typeface="微软雅黑" pitchFamily="34" charset="-122"/>
              </a:rPr>
              <a:t>职能所及</a:t>
            </a:r>
            <a:endParaRPr lang="zh-CN" altLang="en-US" b="1" dirty="0">
              <a:solidFill>
                <a:schemeClr val="bg1">
                  <a:lumMod val="50000"/>
                </a:schemeClr>
              </a:solidFill>
              <a:latin typeface="微软雅黑" pitchFamily="34" charset="-122"/>
              <a:ea typeface="微软雅黑" pitchFamily="34" charset="-122"/>
            </a:endParaRPr>
          </a:p>
        </p:txBody>
      </p:sp>
      <p:sp>
        <p:nvSpPr>
          <p:cNvPr id="15" name="矩形 14"/>
          <p:cNvSpPr/>
          <p:nvPr/>
        </p:nvSpPr>
        <p:spPr>
          <a:xfrm>
            <a:off x="1310425" y="4487851"/>
            <a:ext cx="1808212" cy="1347311"/>
          </a:xfrm>
          <a:prstGeom prst="rect">
            <a:avLst/>
          </a:prstGeom>
        </p:spPr>
        <p:txBody>
          <a:bodyPr wrap="square" lIns="91840" tIns="45920" rIns="91840" bIns="45920">
            <a:spAutoFit/>
          </a:bodyPr>
          <a:lstStyle/>
          <a:p>
            <a:pPr algn="ctr">
              <a:lnSpc>
                <a:spcPct val="150000"/>
              </a:lnSpc>
            </a:pPr>
            <a:r>
              <a:rPr lang="zh-CN" altLang="en-US" sz="1400" dirty="0">
                <a:solidFill>
                  <a:schemeClr val="tx1">
                    <a:lumMod val="50000"/>
                    <a:lumOff val="50000"/>
                  </a:schemeClr>
                </a:solidFill>
                <a:latin typeface="微软雅黑" pitchFamily="34" charset="-122"/>
                <a:ea typeface="微软雅黑" pitchFamily="34" charset="-122"/>
                <a:cs typeface="华文黑体" pitchFamily="2" charset="-122"/>
              </a:rPr>
              <a:t>您的内容打在这里或者通过复制您的文本后在此框中选择粘贴并选择只保留文字。</a:t>
            </a:r>
          </a:p>
        </p:txBody>
      </p:sp>
      <p:sp>
        <p:nvSpPr>
          <p:cNvPr id="16" name="矩形 15"/>
          <p:cNvSpPr/>
          <p:nvPr/>
        </p:nvSpPr>
        <p:spPr>
          <a:xfrm>
            <a:off x="3281604" y="4487851"/>
            <a:ext cx="1808212" cy="1347311"/>
          </a:xfrm>
          <a:prstGeom prst="rect">
            <a:avLst/>
          </a:prstGeom>
        </p:spPr>
        <p:txBody>
          <a:bodyPr wrap="square" lIns="91840" tIns="45920" rIns="91840" bIns="45920">
            <a:spAutoFit/>
          </a:bodyPr>
          <a:lstStyle/>
          <a:p>
            <a:pPr algn="ctr">
              <a:lnSpc>
                <a:spcPct val="150000"/>
              </a:lnSpc>
            </a:pPr>
            <a:r>
              <a:rPr lang="zh-CN" altLang="en-US" sz="1400" dirty="0">
                <a:solidFill>
                  <a:schemeClr val="tx1">
                    <a:lumMod val="50000"/>
                    <a:lumOff val="50000"/>
                  </a:schemeClr>
                </a:solidFill>
                <a:latin typeface="微软雅黑" pitchFamily="34" charset="-122"/>
                <a:ea typeface="微软雅黑" pitchFamily="34" charset="-122"/>
                <a:cs typeface="华文黑体" pitchFamily="2" charset="-122"/>
              </a:rPr>
              <a:t>您的内容打在这里或者通过复制您的文本后在此框中选择粘贴并选择只保留文字。</a:t>
            </a:r>
          </a:p>
        </p:txBody>
      </p:sp>
      <p:sp>
        <p:nvSpPr>
          <p:cNvPr id="17" name="矩形 16"/>
          <p:cNvSpPr/>
          <p:nvPr/>
        </p:nvSpPr>
        <p:spPr>
          <a:xfrm>
            <a:off x="5238269" y="4487851"/>
            <a:ext cx="1808212" cy="1347311"/>
          </a:xfrm>
          <a:prstGeom prst="rect">
            <a:avLst/>
          </a:prstGeom>
        </p:spPr>
        <p:txBody>
          <a:bodyPr wrap="square" lIns="91840" tIns="45920" rIns="91840" bIns="45920">
            <a:spAutoFit/>
          </a:bodyPr>
          <a:lstStyle/>
          <a:p>
            <a:pPr algn="ctr">
              <a:lnSpc>
                <a:spcPct val="150000"/>
              </a:lnSpc>
            </a:pPr>
            <a:r>
              <a:rPr lang="zh-CN" altLang="en-US" sz="1400" dirty="0">
                <a:solidFill>
                  <a:schemeClr val="tx1">
                    <a:lumMod val="50000"/>
                    <a:lumOff val="50000"/>
                  </a:schemeClr>
                </a:solidFill>
                <a:latin typeface="微软雅黑" pitchFamily="34" charset="-122"/>
                <a:ea typeface="微软雅黑" pitchFamily="34" charset="-122"/>
                <a:cs typeface="华文黑体" pitchFamily="2" charset="-122"/>
              </a:rPr>
              <a:t>您的内容打在这里或者通过复制您的文本后在此框中选择粘贴并选择只保留文字。</a:t>
            </a:r>
          </a:p>
        </p:txBody>
      </p:sp>
      <p:sp>
        <p:nvSpPr>
          <p:cNvPr id="18" name="矩形 17"/>
          <p:cNvSpPr/>
          <p:nvPr/>
        </p:nvSpPr>
        <p:spPr>
          <a:xfrm>
            <a:off x="7209448" y="4487851"/>
            <a:ext cx="1808212" cy="1347311"/>
          </a:xfrm>
          <a:prstGeom prst="rect">
            <a:avLst/>
          </a:prstGeom>
        </p:spPr>
        <p:txBody>
          <a:bodyPr wrap="square" lIns="91840" tIns="45920" rIns="91840" bIns="45920">
            <a:spAutoFit/>
          </a:bodyPr>
          <a:lstStyle/>
          <a:p>
            <a:pPr algn="ctr">
              <a:lnSpc>
                <a:spcPct val="150000"/>
              </a:lnSpc>
            </a:pPr>
            <a:r>
              <a:rPr lang="zh-CN" altLang="en-US" sz="1400" dirty="0">
                <a:solidFill>
                  <a:schemeClr val="tx1">
                    <a:lumMod val="50000"/>
                    <a:lumOff val="50000"/>
                  </a:schemeClr>
                </a:solidFill>
                <a:latin typeface="微软雅黑" pitchFamily="34" charset="-122"/>
                <a:ea typeface="微软雅黑" pitchFamily="34" charset="-122"/>
                <a:cs typeface="华文黑体" pitchFamily="2" charset="-122"/>
              </a:rPr>
              <a:t>您的内容打在这里或者通过复制您的文本后在此框中选择粘贴并选择只保留文字。</a:t>
            </a:r>
          </a:p>
        </p:txBody>
      </p:sp>
      <p:sp>
        <p:nvSpPr>
          <p:cNvPr id="19" name="矩形 18"/>
          <p:cNvSpPr/>
          <p:nvPr/>
        </p:nvSpPr>
        <p:spPr>
          <a:xfrm>
            <a:off x="9195142" y="4487851"/>
            <a:ext cx="1806680" cy="1347311"/>
          </a:xfrm>
          <a:prstGeom prst="rect">
            <a:avLst/>
          </a:prstGeom>
        </p:spPr>
        <p:txBody>
          <a:bodyPr wrap="square" lIns="91840" tIns="45920" rIns="91840" bIns="45920">
            <a:spAutoFit/>
          </a:bodyPr>
          <a:lstStyle/>
          <a:p>
            <a:pPr algn="ctr">
              <a:lnSpc>
                <a:spcPct val="150000"/>
              </a:lnSpc>
            </a:pPr>
            <a:r>
              <a:rPr lang="zh-CN" altLang="en-US" sz="1400" dirty="0">
                <a:solidFill>
                  <a:schemeClr val="tx1">
                    <a:lumMod val="50000"/>
                    <a:lumOff val="50000"/>
                  </a:schemeClr>
                </a:solidFill>
                <a:latin typeface="微软雅黑" pitchFamily="34" charset="-122"/>
                <a:ea typeface="微软雅黑" pitchFamily="34" charset="-122"/>
                <a:cs typeface="华文黑体" pitchFamily="2" charset="-122"/>
              </a:rPr>
              <a:t>您的内容打在</a:t>
            </a:r>
            <a:r>
              <a:rPr lang="zh-CN" altLang="en-US" sz="1400" dirty="0" smtClean="0">
                <a:solidFill>
                  <a:schemeClr val="tx1">
                    <a:lumMod val="50000"/>
                    <a:lumOff val="50000"/>
                  </a:schemeClr>
                </a:solidFill>
                <a:latin typeface="微软雅黑" pitchFamily="34" charset="-122"/>
                <a:ea typeface="微软雅黑" pitchFamily="34" charset="-122"/>
                <a:cs typeface="华文黑体" pitchFamily="2" charset="-122"/>
              </a:rPr>
              <a:t>这里或者</a:t>
            </a:r>
            <a:r>
              <a:rPr lang="zh-CN" altLang="en-US" sz="1400" dirty="0">
                <a:solidFill>
                  <a:schemeClr val="tx1">
                    <a:lumMod val="50000"/>
                    <a:lumOff val="50000"/>
                  </a:schemeClr>
                </a:solidFill>
                <a:latin typeface="微软雅黑" pitchFamily="34" charset="-122"/>
                <a:ea typeface="微软雅黑" pitchFamily="34" charset="-122"/>
                <a:cs typeface="华文黑体" pitchFamily="2" charset="-122"/>
              </a:rPr>
              <a:t>通过复制您的文本</a:t>
            </a:r>
            <a:r>
              <a:rPr lang="zh-CN" altLang="en-US" sz="1400" dirty="0" smtClean="0">
                <a:solidFill>
                  <a:schemeClr val="tx1">
                    <a:lumMod val="50000"/>
                    <a:lumOff val="50000"/>
                  </a:schemeClr>
                </a:solidFill>
                <a:latin typeface="微软雅黑" pitchFamily="34" charset="-122"/>
                <a:ea typeface="微软雅黑" pitchFamily="34" charset="-122"/>
                <a:cs typeface="华文黑体" pitchFamily="2" charset="-122"/>
              </a:rPr>
              <a:t>后在此</a:t>
            </a:r>
            <a:r>
              <a:rPr lang="zh-CN" altLang="en-US" sz="1400" dirty="0">
                <a:solidFill>
                  <a:schemeClr val="tx1">
                    <a:lumMod val="50000"/>
                    <a:lumOff val="50000"/>
                  </a:schemeClr>
                </a:solidFill>
                <a:latin typeface="微软雅黑" pitchFamily="34" charset="-122"/>
                <a:ea typeface="微软雅黑" pitchFamily="34" charset="-122"/>
                <a:cs typeface="华文黑体" pitchFamily="2" charset="-122"/>
              </a:rPr>
              <a:t>框中选择</a:t>
            </a:r>
            <a:r>
              <a:rPr lang="zh-CN" altLang="en-US" sz="1400" dirty="0" smtClean="0">
                <a:solidFill>
                  <a:schemeClr val="tx1">
                    <a:lumMod val="50000"/>
                    <a:lumOff val="50000"/>
                  </a:schemeClr>
                </a:solidFill>
                <a:latin typeface="微软雅黑" pitchFamily="34" charset="-122"/>
                <a:ea typeface="微软雅黑" pitchFamily="34" charset="-122"/>
                <a:cs typeface="华文黑体" pitchFamily="2" charset="-122"/>
              </a:rPr>
              <a:t>粘贴并</a:t>
            </a:r>
            <a:r>
              <a:rPr lang="zh-CN" altLang="en-US" sz="1400" dirty="0">
                <a:solidFill>
                  <a:schemeClr val="tx1">
                    <a:lumMod val="50000"/>
                    <a:lumOff val="50000"/>
                  </a:schemeClr>
                </a:solidFill>
                <a:latin typeface="微软雅黑" pitchFamily="34" charset="-122"/>
                <a:ea typeface="微软雅黑" pitchFamily="34" charset="-122"/>
                <a:cs typeface="华文黑体" pitchFamily="2" charset="-122"/>
              </a:rPr>
              <a:t>选择只保留文字。</a:t>
            </a:r>
            <a:endParaRPr lang="zh-CN" altLang="en-US" sz="1400" dirty="0">
              <a:solidFill>
                <a:schemeClr val="tx1">
                  <a:lumMod val="50000"/>
                  <a:lumOff val="50000"/>
                </a:schemeClr>
              </a:solidFill>
              <a:latin typeface="微软雅黑" pitchFamily="34" charset="-122"/>
              <a:ea typeface="微软雅黑" pitchFamily="34" charset="-122"/>
            </a:endParaRPr>
          </a:p>
        </p:txBody>
      </p:sp>
      <p:grpSp>
        <p:nvGrpSpPr>
          <p:cNvPr id="20" name="组合 19"/>
          <p:cNvGrpSpPr/>
          <p:nvPr/>
        </p:nvGrpSpPr>
        <p:grpSpPr>
          <a:xfrm>
            <a:off x="5693954" y="2581990"/>
            <a:ext cx="908562" cy="874542"/>
            <a:chOff x="8905876" y="3073401"/>
            <a:chExt cx="720725" cy="693738"/>
          </a:xfrm>
          <a:solidFill>
            <a:schemeClr val="bg1"/>
          </a:solidFill>
        </p:grpSpPr>
        <p:sp>
          <p:nvSpPr>
            <p:cNvPr id="21" name="Oval 585"/>
            <p:cNvSpPr>
              <a:spLocks noChangeArrowheads="1"/>
            </p:cNvSpPr>
            <p:nvPr/>
          </p:nvSpPr>
          <p:spPr bwMode="auto">
            <a:xfrm>
              <a:off x="9037638" y="3092451"/>
              <a:ext cx="101600" cy="1238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Oval 586"/>
            <p:cNvSpPr>
              <a:spLocks noChangeArrowheads="1"/>
            </p:cNvSpPr>
            <p:nvPr/>
          </p:nvSpPr>
          <p:spPr bwMode="auto">
            <a:xfrm>
              <a:off x="9437688" y="3092451"/>
              <a:ext cx="98425" cy="1238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587"/>
            <p:cNvSpPr>
              <a:spLocks noEditPoints="1"/>
            </p:cNvSpPr>
            <p:nvPr/>
          </p:nvSpPr>
          <p:spPr bwMode="auto">
            <a:xfrm>
              <a:off x="8905876" y="3227388"/>
              <a:ext cx="261938" cy="501650"/>
            </a:xfrm>
            <a:custGeom>
              <a:avLst/>
              <a:gdLst>
                <a:gd name="T0" fmla="*/ 65 w 70"/>
                <a:gd name="T1" fmla="*/ 79 h 134"/>
                <a:gd name="T2" fmla="*/ 60 w 70"/>
                <a:gd name="T3" fmla="*/ 79 h 134"/>
                <a:gd name="T4" fmla="*/ 66 w 70"/>
                <a:gd name="T5" fmla="*/ 7 h 134"/>
                <a:gd name="T6" fmla="*/ 68 w 70"/>
                <a:gd name="T7" fmla="*/ 2 h 134"/>
                <a:gd name="T8" fmla="*/ 67 w 70"/>
                <a:gd name="T9" fmla="*/ 1 h 134"/>
                <a:gd name="T10" fmla="*/ 66 w 70"/>
                <a:gd name="T11" fmla="*/ 1 h 134"/>
                <a:gd name="T12" fmla="*/ 60 w 70"/>
                <a:gd name="T13" fmla="*/ 1 h 134"/>
                <a:gd name="T14" fmla="*/ 60 w 70"/>
                <a:gd name="T15" fmla="*/ 1 h 134"/>
                <a:gd name="T16" fmla="*/ 65 w 70"/>
                <a:gd name="T17" fmla="*/ 6 h 134"/>
                <a:gd name="T18" fmla="*/ 58 w 70"/>
                <a:gd name="T19" fmla="*/ 9 h 134"/>
                <a:gd name="T20" fmla="*/ 62 w 70"/>
                <a:gd name="T21" fmla="*/ 14 h 134"/>
                <a:gd name="T22" fmla="*/ 53 w 70"/>
                <a:gd name="T23" fmla="*/ 33 h 134"/>
                <a:gd name="T24" fmla="*/ 52 w 70"/>
                <a:gd name="T25" fmla="*/ 6 h 134"/>
                <a:gd name="T26" fmla="*/ 53 w 70"/>
                <a:gd name="T27" fmla="*/ 5 h 134"/>
                <a:gd name="T28" fmla="*/ 51 w 70"/>
                <a:gd name="T29" fmla="*/ 0 h 134"/>
                <a:gd name="T30" fmla="*/ 46 w 70"/>
                <a:gd name="T31" fmla="*/ 0 h 134"/>
                <a:gd name="T32" fmla="*/ 44 w 70"/>
                <a:gd name="T33" fmla="*/ 5 h 134"/>
                <a:gd name="T34" fmla="*/ 45 w 70"/>
                <a:gd name="T35" fmla="*/ 6 h 134"/>
                <a:gd name="T36" fmla="*/ 44 w 70"/>
                <a:gd name="T37" fmla="*/ 33 h 134"/>
                <a:gd name="T38" fmla="*/ 35 w 70"/>
                <a:gd name="T39" fmla="*/ 14 h 134"/>
                <a:gd name="T40" fmla="*/ 39 w 70"/>
                <a:gd name="T41" fmla="*/ 9 h 134"/>
                <a:gd name="T42" fmla="*/ 32 w 70"/>
                <a:gd name="T43" fmla="*/ 6 h 134"/>
                <a:gd name="T44" fmla="*/ 37 w 70"/>
                <a:gd name="T45" fmla="*/ 1 h 134"/>
                <a:gd name="T46" fmla="*/ 37 w 70"/>
                <a:gd name="T47" fmla="*/ 1 h 134"/>
                <a:gd name="T48" fmla="*/ 31 w 70"/>
                <a:gd name="T49" fmla="*/ 1 h 134"/>
                <a:gd name="T50" fmla="*/ 30 w 70"/>
                <a:gd name="T51" fmla="*/ 1 h 134"/>
                <a:gd name="T52" fmla="*/ 25 w 70"/>
                <a:gd name="T53" fmla="*/ 4 h 134"/>
                <a:gd name="T54" fmla="*/ 2 w 70"/>
                <a:gd name="T55" fmla="*/ 28 h 134"/>
                <a:gd name="T56" fmla="*/ 2 w 70"/>
                <a:gd name="T57" fmla="*/ 28 h 134"/>
                <a:gd name="T58" fmla="*/ 2 w 70"/>
                <a:gd name="T59" fmla="*/ 28 h 134"/>
                <a:gd name="T60" fmla="*/ 1 w 70"/>
                <a:gd name="T61" fmla="*/ 38 h 134"/>
                <a:gd name="T62" fmla="*/ 1 w 70"/>
                <a:gd name="T63" fmla="*/ 38 h 134"/>
                <a:gd name="T64" fmla="*/ 1 w 70"/>
                <a:gd name="T65" fmla="*/ 38 h 134"/>
                <a:gd name="T66" fmla="*/ 1 w 70"/>
                <a:gd name="T67" fmla="*/ 38 h 134"/>
                <a:gd name="T68" fmla="*/ 2 w 70"/>
                <a:gd name="T69" fmla="*/ 38 h 134"/>
                <a:gd name="T70" fmla="*/ 2 w 70"/>
                <a:gd name="T71" fmla="*/ 39 h 134"/>
                <a:gd name="T72" fmla="*/ 3 w 70"/>
                <a:gd name="T73" fmla="*/ 41 h 134"/>
                <a:gd name="T74" fmla="*/ 5 w 70"/>
                <a:gd name="T75" fmla="*/ 45 h 134"/>
                <a:gd name="T76" fmla="*/ 9 w 70"/>
                <a:gd name="T77" fmla="*/ 52 h 134"/>
                <a:gd name="T78" fmla="*/ 16 w 70"/>
                <a:gd name="T79" fmla="*/ 67 h 134"/>
                <a:gd name="T80" fmla="*/ 26 w 70"/>
                <a:gd name="T81" fmla="*/ 61 h 134"/>
                <a:gd name="T82" fmla="*/ 26 w 70"/>
                <a:gd name="T83" fmla="*/ 71 h 134"/>
                <a:gd name="T84" fmla="*/ 26 w 70"/>
                <a:gd name="T85" fmla="*/ 71 h 134"/>
                <a:gd name="T86" fmla="*/ 28 w 70"/>
                <a:gd name="T87" fmla="*/ 71 h 134"/>
                <a:gd name="T88" fmla="*/ 29 w 70"/>
                <a:gd name="T89" fmla="*/ 134 h 134"/>
                <a:gd name="T90" fmla="*/ 47 w 70"/>
                <a:gd name="T91" fmla="*/ 134 h 134"/>
                <a:gd name="T92" fmla="*/ 48 w 70"/>
                <a:gd name="T93" fmla="*/ 71 h 134"/>
                <a:gd name="T94" fmla="*/ 49 w 70"/>
                <a:gd name="T95" fmla="*/ 71 h 134"/>
                <a:gd name="T96" fmla="*/ 51 w 70"/>
                <a:gd name="T97" fmla="*/ 134 h 134"/>
                <a:gd name="T98" fmla="*/ 69 w 70"/>
                <a:gd name="T99" fmla="*/ 134 h 134"/>
                <a:gd name="T100" fmla="*/ 70 w 70"/>
                <a:gd name="T101" fmla="*/ 79 h 134"/>
                <a:gd name="T102" fmla="*/ 65 w 70"/>
                <a:gd name="T103" fmla="*/ 79 h 134"/>
                <a:gd name="T104" fmla="*/ 26 w 70"/>
                <a:gd name="T105" fmla="*/ 47 h 134"/>
                <a:gd name="T106" fmla="*/ 24 w 70"/>
                <a:gd name="T107" fmla="*/ 44 h 134"/>
                <a:gd name="T108" fmla="*/ 20 w 70"/>
                <a:gd name="T109" fmla="*/ 37 h 134"/>
                <a:gd name="T110" fmla="*/ 19 w 70"/>
                <a:gd name="T111" fmla="*/ 35 h 134"/>
                <a:gd name="T112" fmla="*/ 27 w 70"/>
                <a:gd name="T113" fmla="*/ 25 h 134"/>
                <a:gd name="T114" fmla="*/ 26 w 70"/>
                <a:gd name="T115" fmla="*/ 4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 h="134">
                  <a:moveTo>
                    <a:pt x="65" y="79"/>
                  </a:moveTo>
                  <a:cubicBezTo>
                    <a:pt x="60" y="79"/>
                    <a:pt x="60" y="79"/>
                    <a:pt x="60" y="79"/>
                  </a:cubicBezTo>
                  <a:cubicBezTo>
                    <a:pt x="66" y="7"/>
                    <a:pt x="66" y="7"/>
                    <a:pt x="66" y="7"/>
                  </a:cubicBezTo>
                  <a:cubicBezTo>
                    <a:pt x="66" y="5"/>
                    <a:pt x="67" y="3"/>
                    <a:pt x="68" y="2"/>
                  </a:cubicBezTo>
                  <a:cubicBezTo>
                    <a:pt x="67" y="1"/>
                    <a:pt x="67" y="1"/>
                    <a:pt x="67" y="1"/>
                  </a:cubicBezTo>
                  <a:cubicBezTo>
                    <a:pt x="66" y="1"/>
                    <a:pt x="66" y="1"/>
                    <a:pt x="66" y="1"/>
                  </a:cubicBezTo>
                  <a:cubicBezTo>
                    <a:pt x="64" y="1"/>
                    <a:pt x="62" y="1"/>
                    <a:pt x="60" y="1"/>
                  </a:cubicBezTo>
                  <a:cubicBezTo>
                    <a:pt x="60" y="1"/>
                    <a:pt x="60" y="1"/>
                    <a:pt x="60" y="1"/>
                  </a:cubicBezTo>
                  <a:cubicBezTo>
                    <a:pt x="65" y="6"/>
                    <a:pt x="65" y="6"/>
                    <a:pt x="65" y="6"/>
                  </a:cubicBezTo>
                  <a:cubicBezTo>
                    <a:pt x="58" y="9"/>
                    <a:pt x="58" y="9"/>
                    <a:pt x="58" y="9"/>
                  </a:cubicBezTo>
                  <a:cubicBezTo>
                    <a:pt x="62" y="14"/>
                    <a:pt x="62" y="14"/>
                    <a:pt x="62" y="14"/>
                  </a:cubicBezTo>
                  <a:cubicBezTo>
                    <a:pt x="53" y="33"/>
                    <a:pt x="53" y="33"/>
                    <a:pt x="53" y="33"/>
                  </a:cubicBezTo>
                  <a:cubicBezTo>
                    <a:pt x="52" y="6"/>
                    <a:pt x="52" y="6"/>
                    <a:pt x="52" y="6"/>
                  </a:cubicBezTo>
                  <a:cubicBezTo>
                    <a:pt x="53" y="5"/>
                    <a:pt x="53" y="5"/>
                    <a:pt x="53" y="5"/>
                  </a:cubicBezTo>
                  <a:cubicBezTo>
                    <a:pt x="51" y="0"/>
                    <a:pt x="51" y="0"/>
                    <a:pt x="51" y="0"/>
                  </a:cubicBezTo>
                  <a:cubicBezTo>
                    <a:pt x="46" y="0"/>
                    <a:pt x="46" y="0"/>
                    <a:pt x="46" y="0"/>
                  </a:cubicBezTo>
                  <a:cubicBezTo>
                    <a:pt x="44" y="5"/>
                    <a:pt x="44" y="5"/>
                    <a:pt x="44" y="5"/>
                  </a:cubicBezTo>
                  <a:cubicBezTo>
                    <a:pt x="45" y="6"/>
                    <a:pt x="45" y="6"/>
                    <a:pt x="45" y="6"/>
                  </a:cubicBezTo>
                  <a:cubicBezTo>
                    <a:pt x="44" y="33"/>
                    <a:pt x="44" y="33"/>
                    <a:pt x="44" y="33"/>
                  </a:cubicBezTo>
                  <a:cubicBezTo>
                    <a:pt x="35" y="14"/>
                    <a:pt x="35" y="14"/>
                    <a:pt x="35" y="14"/>
                  </a:cubicBezTo>
                  <a:cubicBezTo>
                    <a:pt x="39" y="9"/>
                    <a:pt x="39" y="9"/>
                    <a:pt x="39" y="9"/>
                  </a:cubicBezTo>
                  <a:cubicBezTo>
                    <a:pt x="32" y="6"/>
                    <a:pt x="32" y="6"/>
                    <a:pt x="32" y="6"/>
                  </a:cubicBezTo>
                  <a:cubicBezTo>
                    <a:pt x="37" y="1"/>
                    <a:pt x="37" y="1"/>
                    <a:pt x="37" y="1"/>
                  </a:cubicBezTo>
                  <a:cubicBezTo>
                    <a:pt x="37" y="1"/>
                    <a:pt x="37" y="1"/>
                    <a:pt x="37" y="1"/>
                  </a:cubicBezTo>
                  <a:cubicBezTo>
                    <a:pt x="35" y="1"/>
                    <a:pt x="33" y="1"/>
                    <a:pt x="31" y="1"/>
                  </a:cubicBezTo>
                  <a:cubicBezTo>
                    <a:pt x="31" y="1"/>
                    <a:pt x="31" y="1"/>
                    <a:pt x="30" y="1"/>
                  </a:cubicBezTo>
                  <a:cubicBezTo>
                    <a:pt x="28" y="1"/>
                    <a:pt x="26" y="2"/>
                    <a:pt x="25" y="4"/>
                  </a:cubicBezTo>
                  <a:cubicBezTo>
                    <a:pt x="2" y="28"/>
                    <a:pt x="2" y="28"/>
                    <a:pt x="2" y="28"/>
                  </a:cubicBezTo>
                  <a:cubicBezTo>
                    <a:pt x="2" y="28"/>
                    <a:pt x="2" y="28"/>
                    <a:pt x="2" y="28"/>
                  </a:cubicBezTo>
                  <a:cubicBezTo>
                    <a:pt x="2" y="28"/>
                    <a:pt x="2" y="28"/>
                    <a:pt x="2" y="28"/>
                  </a:cubicBezTo>
                  <a:cubicBezTo>
                    <a:pt x="0" y="47"/>
                    <a:pt x="2" y="33"/>
                    <a:pt x="1" y="38"/>
                  </a:cubicBezTo>
                  <a:cubicBezTo>
                    <a:pt x="1" y="38"/>
                    <a:pt x="1" y="38"/>
                    <a:pt x="1" y="38"/>
                  </a:cubicBezTo>
                  <a:cubicBezTo>
                    <a:pt x="1" y="38"/>
                    <a:pt x="1" y="38"/>
                    <a:pt x="1" y="38"/>
                  </a:cubicBezTo>
                  <a:cubicBezTo>
                    <a:pt x="1" y="38"/>
                    <a:pt x="1" y="38"/>
                    <a:pt x="1" y="38"/>
                  </a:cubicBezTo>
                  <a:cubicBezTo>
                    <a:pt x="2" y="38"/>
                    <a:pt x="2" y="38"/>
                    <a:pt x="2" y="38"/>
                  </a:cubicBezTo>
                  <a:cubicBezTo>
                    <a:pt x="2" y="39"/>
                    <a:pt x="2" y="39"/>
                    <a:pt x="2" y="39"/>
                  </a:cubicBezTo>
                  <a:cubicBezTo>
                    <a:pt x="3" y="41"/>
                    <a:pt x="3" y="41"/>
                    <a:pt x="3" y="41"/>
                  </a:cubicBezTo>
                  <a:cubicBezTo>
                    <a:pt x="5" y="45"/>
                    <a:pt x="5" y="45"/>
                    <a:pt x="5" y="45"/>
                  </a:cubicBezTo>
                  <a:cubicBezTo>
                    <a:pt x="9" y="52"/>
                    <a:pt x="9" y="52"/>
                    <a:pt x="9" y="52"/>
                  </a:cubicBezTo>
                  <a:cubicBezTo>
                    <a:pt x="16" y="67"/>
                    <a:pt x="16" y="67"/>
                    <a:pt x="16" y="67"/>
                  </a:cubicBezTo>
                  <a:cubicBezTo>
                    <a:pt x="19" y="65"/>
                    <a:pt x="23" y="63"/>
                    <a:pt x="26" y="61"/>
                  </a:cubicBezTo>
                  <a:cubicBezTo>
                    <a:pt x="26" y="64"/>
                    <a:pt x="26" y="68"/>
                    <a:pt x="26" y="71"/>
                  </a:cubicBezTo>
                  <a:cubicBezTo>
                    <a:pt x="26" y="71"/>
                    <a:pt x="26" y="71"/>
                    <a:pt x="26" y="71"/>
                  </a:cubicBezTo>
                  <a:cubicBezTo>
                    <a:pt x="26" y="71"/>
                    <a:pt x="27" y="71"/>
                    <a:pt x="28" y="71"/>
                  </a:cubicBezTo>
                  <a:cubicBezTo>
                    <a:pt x="29" y="134"/>
                    <a:pt x="29" y="134"/>
                    <a:pt x="29" y="134"/>
                  </a:cubicBezTo>
                  <a:cubicBezTo>
                    <a:pt x="47" y="134"/>
                    <a:pt x="47" y="134"/>
                    <a:pt x="47" y="134"/>
                  </a:cubicBezTo>
                  <a:cubicBezTo>
                    <a:pt x="48" y="116"/>
                    <a:pt x="48" y="84"/>
                    <a:pt x="48" y="71"/>
                  </a:cubicBezTo>
                  <a:cubicBezTo>
                    <a:pt x="48" y="71"/>
                    <a:pt x="49" y="71"/>
                    <a:pt x="49" y="71"/>
                  </a:cubicBezTo>
                  <a:cubicBezTo>
                    <a:pt x="51" y="134"/>
                    <a:pt x="51" y="134"/>
                    <a:pt x="51" y="134"/>
                  </a:cubicBezTo>
                  <a:cubicBezTo>
                    <a:pt x="69" y="134"/>
                    <a:pt x="69" y="134"/>
                    <a:pt x="69" y="134"/>
                  </a:cubicBezTo>
                  <a:cubicBezTo>
                    <a:pt x="70" y="119"/>
                    <a:pt x="70" y="95"/>
                    <a:pt x="70" y="79"/>
                  </a:cubicBezTo>
                  <a:cubicBezTo>
                    <a:pt x="68" y="79"/>
                    <a:pt x="66" y="79"/>
                    <a:pt x="65" y="79"/>
                  </a:cubicBezTo>
                  <a:close/>
                  <a:moveTo>
                    <a:pt x="26" y="47"/>
                  </a:moveTo>
                  <a:cubicBezTo>
                    <a:pt x="24" y="44"/>
                    <a:pt x="24" y="44"/>
                    <a:pt x="24" y="44"/>
                  </a:cubicBezTo>
                  <a:cubicBezTo>
                    <a:pt x="20" y="37"/>
                    <a:pt x="20" y="37"/>
                    <a:pt x="20" y="37"/>
                  </a:cubicBezTo>
                  <a:cubicBezTo>
                    <a:pt x="19" y="35"/>
                    <a:pt x="19" y="35"/>
                    <a:pt x="19" y="35"/>
                  </a:cubicBezTo>
                  <a:cubicBezTo>
                    <a:pt x="27" y="25"/>
                    <a:pt x="27" y="25"/>
                    <a:pt x="27" y="25"/>
                  </a:cubicBezTo>
                  <a:cubicBezTo>
                    <a:pt x="27" y="32"/>
                    <a:pt x="26" y="40"/>
                    <a:pt x="26"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588"/>
            <p:cNvSpPr>
              <a:spLocks/>
            </p:cNvSpPr>
            <p:nvPr/>
          </p:nvSpPr>
          <p:spPr bwMode="auto">
            <a:xfrm>
              <a:off x="9401176" y="3227388"/>
              <a:ext cx="225425" cy="501650"/>
            </a:xfrm>
            <a:custGeom>
              <a:avLst/>
              <a:gdLst>
                <a:gd name="T0" fmla="*/ 60 w 60"/>
                <a:gd name="T1" fmla="*/ 39 h 134"/>
                <a:gd name="T2" fmla="*/ 60 w 60"/>
                <a:gd name="T3" fmla="*/ 39 h 134"/>
                <a:gd name="T4" fmla="*/ 60 w 60"/>
                <a:gd name="T5" fmla="*/ 39 h 134"/>
                <a:gd name="T6" fmla="*/ 60 w 60"/>
                <a:gd name="T7" fmla="*/ 39 h 134"/>
                <a:gd name="T8" fmla="*/ 60 w 60"/>
                <a:gd name="T9" fmla="*/ 38 h 134"/>
                <a:gd name="T10" fmla="*/ 48 w 60"/>
                <a:gd name="T11" fmla="*/ 7 h 134"/>
                <a:gd name="T12" fmla="*/ 41 w 60"/>
                <a:gd name="T13" fmla="*/ 1 h 134"/>
                <a:gd name="T14" fmla="*/ 41 w 60"/>
                <a:gd name="T15" fmla="*/ 1 h 134"/>
                <a:gd name="T16" fmla="*/ 34 w 60"/>
                <a:gd name="T17" fmla="*/ 1 h 134"/>
                <a:gd name="T18" fmla="*/ 34 w 60"/>
                <a:gd name="T19" fmla="*/ 1 h 134"/>
                <a:gd name="T20" fmla="*/ 40 w 60"/>
                <a:gd name="T21" fmla="*/ 6 h 134"/>
                <a:gd name="T22" fmla="*/ 33 w 60"/>
                <a:gd name="T23" fmla="*/ 9 h 134"/>
                <a:gd name="T24" fmla="*/ 36 w 60"/>
                <a:gd name="T25" fmla="*/ 14 h 134"/>
                <a:gd name="T26" fmla="*/ 28 w 60"/>
                <a:gd name="T27" fmla="*/ 33 h 134"/>
                <a:gd name="T28" fmla="*/ 26 w 60"/>
                <a:gd name="T29" fmla="*/ 6 h 134"/>
                <a:gd name="T30" fmla="*/ 27 w 60"/>
                <a:gd name="T31" fmla="*/ 5 h 134"/>
                <a:gd name="T32" fmla="*/ 26 w 60"/>
                <a:gd name="T33" fmla="*/ 0 h 134"/>
                <a:gd name="T34" fmla="*/ 20 w 60"/>
                <a:gd name="T35" fmla="*/ 0 h 134"/>
                <a:gd name="T36" fmla="*/ 19 w 60"/>
                <a:gd name="T37" fmla="*/ 5 h 134"/>
                <a:gd name="T38" fmla="*/ 20 w 60"/>
                <a:gd name="T39" fmla="*/ 6 h 134"/>
                <a:gd name="T40" fmla="*/ 19 w 60"/>
                <a:gd name="T41" fmla="*/ 33 h 134"/>
                <a:gd name="T42" fmla="*/ 10 w 60"/>
                <a:gd name="T43" fmla="*/ 14 h 134"/>
                <a:gd name="T44" fmla="*/ 13 w 60"/>
                <a:gd name="T45" fmla="*/ 9 h 134"/>
                <a:gd name="T46" fmla="*/ 6 w 60"/>
                <a:gd name="T47" fmla="*/ 6 h 134"/>
                <a:gd name="T48" fmla="*/ 12 w 60"/>
                <a:gd name="T49" fmla="*/ 1 h 134"/>
                <a:gd name="T50" fmla="*/ 12 w 60"/>
                <a:gd name="T51" fmla="*/ 1 h 134"/>
                <a:gd name="T52" fmla="*/ 6 w 60"/>
                <a:gd name="T53" fmla="*/ 1 h 134"/>
                <a:gd name="T54" fmla="*/ 5 w 60"/>
                <a:gd name="T55" fmla="*/ 1 h 134"/>
                <a:gd name="T56" fmla="*/ 0 w 60"/>
                <a:gd name="T57" fmla="*/ 3 h 134"/>
                <a:gd name="T58" fmla="*/ 1 w 60"/>
                <a:gd name="T59" fmla="*/ 7 h 134"/>
                <a:gd name="T60" fmla="*/ 7 w 60"/>
                <a:gd name="T61" fmla="*/ 79 h 134"/>
                <a:gd name="T62" fmla="*/ 2 w 60"/>
                <a:gd name="T63" fmla="*/ 79 h 134"/>
                <a:gd name="T64" fmla="*/ 4 w 60"/>
                <a:gd name="T65" fmla="*/ 134 h 134"/>
                <a:gd name="T66" fmla="*/ 22 w 60"/>
                <a:gd name="T67" fmla="*/ 134 h 134"/>
                <a:gd name="T68" fmla="*/ 22 w 60"/>
                <a:gd name="T69" fmla="*/ 71 h 134"/>
                <a:gd name="T70" fmla="*/ 24 w 60"/>
                <a:gd name="T71" fmla="*/ 71 h 134"/>
                <a:gd name="T72" fmla="*/ 26 w 60"/>
                <a:gd name="T73" fmla="*/ 134 h 134"/>
                <a:gd name="T74" fmla="*/ 44 w 60"/>
                <a:gd name="T75" fmla="*/ 134 h 134"/>
                <a:gd name="T76" fmla="*/ 44 w 60"/>
                <a:gd name="T77" fmla="*/ 73 h 134"/>
                <a:gd name="T78" fmla="*/ 47 w 60"/>
                <a:gd name="T79" fmla="*/ 75 h 134"/>
                <a:gd name="T80" fmla="*/ 54 w 60"/>
                <a:gd name="T81" fmla="*/ 59 h 134"/>
                <a:gd name="T82" fmla="*/ 57 w 60"/>
                <a:gd name="T83" fmla="*/ 52 h 134"/>
                <a:gd name="T84" fmla="*/ 59 w 60"/>
                <a:gd name="T85" fmla="*/ 48 h 134"/>
                <a:gd name="T86" fmla="*/ 59 w 60"/>
                <a:gd name="T87" fmla="*/ 46 h 134"/>
                <a:gd name="T88" fmla="*/ 60 w 60"/>
                <a:gd name="T89" fmla="*/ 46 h 134"/>
                <a:gd name="T90" fmla="*/ 60 w 60"/>
                <a:gd name="T91" fmla="*/ 45 h 134"/>
                <a:gd name="T92" fmla="*/ 60 w 60"/>
                <a:gd name="T93" fmla="*/ 45 h 134"/>
                <a:gd name="T94" fmla="*/ 60 w 60"/>
                <a:gd name="T95" fmla="*/ 39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 h="134">
                  <a:moveTo>
                    <a:pt x="60" y="39"/>
                  </a:moveTo>
                  <a:cubicBezTo>
                    <a:pt x="60" y="39"/>
                    <a:pt x="60" y="39"/>
                    <a:pt x="60" y="39"/>
                  </a:cubicBezTo>
                  <a:cubicBezTo>
                    <a:pt x="60" y="39"/>
                    <a:pt x="60" y="39"/>
                    <a:pt x="60" y="39"/>
                  </a:cubicBezTo>
                  <a:cubicBezTo>
                    <a:pt x="60" y="39"/>
                    <a:pt x="60" y="39"/>
                    <a:pt x="60" y="39"/>
                  </a:cubicBezTo>
                  <a:cubicBezTo>
                    <a:pt x="60" y="38"/>
                    <a:pt x="60" y="38"/>
                    <a:pt x="60" y="38"/>
                  </a:cubicBezTo>
                  <a:cubicBezTo>
                    <a:pt x="48" y="7"/>
                    <a:pt x="48" y="7"/>
                    <a:pt x="48" y="7"/>
                  </a:cubicBezTo>
                  <a:cubicBezTo>
                    <a:pt x="47" y="4"/>
                    <a:pt x="44" y="2"/>
                    <a:pt x="41" y="1"/>
                  </a:cubicBezTo>
                  <a:cubicBezTo>
                    <a:pt x="41" y="1"/>
                    <a:pt x="41" y="1"/>
                    <a:pt x="41" y="1"/>
                  </a:cubicBezTo>
                  <a:cubicBezTo>
                    <a:pt x="39" y="1"/>
                    <a:pt x="36" y="1"/>
                    <a:pt x="34" y="1"/>
                  </a:cubicBezTo>
                  <a:cubicBezTo>
                    <a:pt x="34" y="1"/>
                    <a:pt x="34" y="1"/>
                    <a:pt x="34" y="1"/>
                  </a:cubicBezTo>
                  <a:cubicBezTo>
                    <a:pt x="40" y="6"/>
                    <a:pt x="40" y="6"/>
                    <a:pt x="40" y="6"/>
                  </a:cubicBezTo>
                  <a:cubicBezTo>
                    <a:pt x="33" y="9"/>
                    <a:pt x="33" y="9"/>
                    <a:pt x="33" y="9"/>
                  </a:cubicBezTo>
                  <a:cubicBezTo>
                    <a:pt x="36" y="14"/>
                    <a:pt x="36" y="14"/>
                    <a:pt x="36" y="14"/>
                  </a:cubicBezTo>
                  <a:cubicBezTo>
                    <a:pt x="28" y="33"/>
                    <a:pt x="28" y="33"/>
                    <a:pt x="28" y="33"/>
                  </a:cubicBezTo>
                  <a:cubicBezTo>
                    <a:pt x="26" y="6"/>
                    <a:pt x="26" y="6"/>
                    <a:pt x="26" y="6"/>
                  </a:cubicBezTo>
                  <a:cubicBezTo>
                    <a:pt x="27" y="5"/>
                    <a:pt x="27" y="5"/>
                    <a:pt x="27" y="5"/>
                  </a:cubicBezTo>
                  <a:cubicBezTo>
                    <a:pt x="26" y="0"/>
                    <a:pt x="26" y="0"/>
                    <a:pt x="26" y="0"/>
                  </a:cubicBezTo>
                  <a:cubicBezTo>
                    <a:pt x="20" y="0"/>
                    <a:pt x="20" y="0"/>
                    <a:pt x="20" y="0"/>
                  </a:cubicBezTo>
                  <a:cubicBezTo>
                    <a:pt x="19" y="5"/>
                    <a:pt x="19" y="5"/>
                    <a:pt x="19" y="5"/>
                  </a:cubicBezTo>
                  <a:cubicBezTo>
                    <a:pt x="20" y="6"/>
                    <a:pt x="20" y="6"/>
                    <a:pt x="20" y="6"/>
                  </a:cubicBezTo>
                  <a:cubicBezTo>
                    <a:pt x="19" y="33"/>
                    <a:pt x="19" y="33"/>
                    <a:pt x="19" y="33"/>
                  </a:cubicBezTo>
                  <a:cubicBezTo>
                    <a:pt x="10" y="14"/>
                    <a:pt x="10" y="14"/>
                    <a:pt x="10" y="14"/>
                  </a:cubicBezTo>
                  <a:cubicBezTo>
                    <a:pt x="13" y="9"/>
                    <a:pt x="13" y="9"/>
                    <a:pt x="13" y="9"/>
                  </a:cubicBezTo>
                  <a:cubicBezTo>
                    <a:pt x="6" y="6"/>
                    <a:pt x="6" y="6"/>
                    <a:pt x="6" y="6"/>
                  </a:cubicBezTo>
                  <a:cubicBezTo>
                    <a:pt x="12" y="1"/>
                    <a:pt x="12" y="1"/>
                    <a:pt x="12" y="1"/>
                  </a:cubicBezTo>
                  <a:cubicBezTo>
                    <a:pt x="12" y="1"/>
                    <a:pt x="12" y="1"/>
                    <a:pt x="12" y="1"/>
                  </a:cubicBezTo>
                  <a:cubicBezTo>
                    <a:pt x="10" y="1"/>
                    <a:pt x="8" y="1"/>
                    <a:pt x="6" y="1"/>
                  </a:cubicBezTo>
                  <a:cubicBezTo>
                    <a:pt x="5" y="1"/>
                    <a:pt x="5" y="1"/>
                    <a:pt x="5" y="1"/>
                  </a:cubicBezTo>
                  <a:cubicBezTo>
                    <a:pt x="3" y="1"/>
                    <a:pt x="2" y="2"/>
                    <a:pt x="0" y="3"/>
                  </a:cubicBezTo>
                  <a:cubicBezTo>
                    <a:pt x="0" y="5"/>
                    <a:pt x="1" y="6"/>
                    <a:pt x="1" y="7"/>
                  </a:cubicBezTo>
                  <a:cubicBezTo>
                    <a:pt x="7" y="79"/>
                    <a:pt x="7" y="79"/>
                    <a:pt x="7" y="79"/>
                  </a:cubicBezTo>
                  <a:cubicBezTo>
                    <a:pt x="2" y="79"/>
                    <a:pt x="2" y="79"/>
                    <a:pt x="2" y="79"/>
                  </a:cubicBezTo>
                  <a:cubicBezTo>
                    <a:pt x="4" y="134"/>
                    <a:pt x="4" y="134"/>
                    <a:pt x="4" y="134"/>
                  </a:cubicBezTo>
                  <a:cubicBezTo>
                    <a:pt x="22" y="134"/>
                    <a:pt x="22" y="134"/>
                    <a:pt x="22" y="134"/>
                  </a:cubicBezTo>
                  <a:cubicBezTo>
                    <a:pt x="23" y="116"/>
                    <a:pt x="22" y="84"/>
                    <a:pt x="22" y="71"/>
                  </a:cubicBezTo>
                  <a:cubicBezTo>
                    <a:pt x="23" y="71"/>
                    <a:pt x="23" y="71"/>
                    <a:pt x="24" y="71"/>
                  </a:cubicBezTo>
                  <a:cubicBezTo>
                    <a:pt x="26" y="134"/>
                    <a:pt x="26" y="134"/>
                    <a:pt x="26" y="134"/>
                  </a:cubicBezTo>
                  <a:cubicBezTo>
                    <a:pt x="44" y="134"/>
                    <a:pt x="44" y="134"/>
                    <a:pt x="44" y="134"/>
                  </a:cubicBezTo>
                  <a:cubicBezTo>
                    <a:pt x="45" y="117"/>
                    <a:pt x="44" y="87"/>
                    <a:pt x="44" y="73"/>
                  </a:cubicBezTo>
                  <a:cubicBezTo>
                    <a:pt x="45" y="74"/>
                    <a:pt x="46" y="74"/>
                    <a:pt x="47" y="75"/>
                  </a:cubicBezTo>
                  <a:cubicBezTo>
                    <a:pt x="54" y="59"/>
                    <a:pt x="54" y="59"/>
                    <a:pt x="54" y="59"/>
                  </a:cubicBezTo>
                  <a:cubicBezTo>
                    <a:pt x="57" y="52"/>
                    <a:pt x="57" y="52"/>
                    <a:pt x="57" y="52"/>
                  </a:cubicBezTo>
                  <a:cubicBezTo>
                    <a:pt x="59" y="48"/>
                    <a:pt x="59" y="48"/>
                    <a:pt x="59" y="48"/>
                  </a:cubicBezTo>
                  <a:cubicBezTo>
                    <a:pt x="59" y="46"/>
                    <a:pt x="59" y="46"/>
                    <a:pt x="59" y="46"/>
                  </a:cubicBezTo>
                  <a:cubicBezTo>
                    <a:pt x="60" y="46"/>
                    <a:pt x="60" y="46"/>
                    <a:pt x="60" y="46"/>
                  </a:cubicBezTo>
                  <a:cubicBezTo>
                    <a:pt x="60" y="45"/>
                    <a:pt x="60" y="45"/>
                    <a:pt x="60" y="45"/>
                  </a:cubicBezTo>
                  <a:cubicBezTo>
                    <a:pt x="60" y="45"/>
                    <a:pt x="60" y="45"/>
                    <a:pt x="60" y="45"/>
                  </a:cubicBezTo>
                  <a:cubicBezTo>
                    <a:pt x="60" y="43"/>
                    <a:pt x="59" y="52"/>
                    <a:pt x="60"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Oval 589"/>
            <p:cNvSpPr>
              <a:spLocks noChangeArrowheads="1"/>
            </p:cNvSpPr>
            <p:nvPr/>
          </p:nvSpPr>
          <p:spPr bwMode="auto">
            <a:xfrm>
              <a:off x="9224963" y="3073401"/>
              <a:ext cx="107950" cy="1349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590"/>
            <p:cNvSpPr>
              <a:spLocks/>
            </p:cNvSpPr>
            <p:nvPr/>
          </p:nvSpPr>
          <p:spPr bwMode="auto">
            <a:xfrm>
              <a:off x="9150351" y="3219451"/>
              <a:ext cx="258763" cy="547688"/>
            </a:xfrm>
            <a:custGeom>
              <a:avLst/>
              <a:gdLst>
                <a:gd name="T0" fmla="*/ 54 w 69"/>
                <a:gd name="T1" fmla="*/ 1 h 146"/>
                <a:gd name="T2" fmla="*/ 54 w 69"/>
                <a:gd name="T3" fmla="*/ 1 h 146"/>
                <a:gd name="T4" fmla="*/ 47 w 69"/>
                <a:gd name="T5" fmla="*/ 0 h 146"/>
                <a:gd name="T6" fmla="*/ 46 w 69"/>
                <a:gd name="T7" fmla="*/ 1 h 146"/>
                <a:gd name="T8" fmla="*/ 53 w 69"/>
                <a:gd name="T9" fmla="*/ 6 h 146"/>
                <a:gd name="T10" fmla="*/ 45 w 69"/>
                <a:gd name="T11" fmla="*/ 9 h 146"/>
                <a:gd name="T12" fmla="*/ 49 w 69"/>
                <a:gd name="T13" fmla="*/ 15 h 146"/>
                <a:gd name="T14" fmla="*/ 39 w 69"/>
                <a:gd name="T15" fmla="*/ 36 h 146"/>
                <a:gd name="T16" fmla="*/ 38 w 69"/>
                <a:gd name="T17" fmla="*/ 7 h 146"/>
                <a:gd name="T18" fmla="*/ 39 w 69"/>
                <a:gd name="T19" fmla="*/ 6 h 146"/>
                <a:gd name="T20" fmla="*/ 37 w 69"/>
                <a:gd name="T21" fmla="*/ 0 h 146"/>
                <a:gd name="T22" fmla="*/ 32 w 69"/>
                <a:gd name="T23" fmla="*/ 0 h 146"/>
                <a:gd name="T24" fmla="*/ 30 w 69"/>
                <a:gd name="T25" fmla="*/ 6 h 146"/>
                <a:gd name="T26" fmla="*/ 31 w 69"/>
                <a:gd name="T27" fmla="*/ 7 h 146"/>
                <a:gd name="T28" fmla="*/ 30 w 69"/>
                <a:gd name="T29" fmla="*/ 36 h 146"/>
                <a:gd name="T30" fmla="*/ 20 w 69"/>
                <a:gd name="T31" fmla="*/ 15 h 146"/>
                <a:gd name="T32" fmla="*/ 24 w 69"/>
                <a:gd name="T33" fmla="*/ 9 h 146"/>
                <a:gd name="T34" fmla="*/ 16 w 69"/>
                <a:gd name="T35" fmla="*/ 6 h 146"/>
                <a:gd name="T36" fmla="*/ 22 w 69"/>
                <a:gd name="T37" fmla="*/ 1 h 146"/>
                <a:gd name="T38" fmla="*/ 22 w 69"/>
                <a:gd name="T39" fmla="*/ 0 h 146"/>
                <a:gd name="T40" fmla="*/ 15 w 69"/>
                <a:gd name="T41" fmla="*/ 1 h 146"/>
                <a:gd name="T42" fmla="*/ 15 w 69"/>
                <a:gd name="T43" fmla="*/ 1 h 146"/>
                <a:gd name="T44" fmla="*/ 7 w 69"/>
                <a:gd name="T45" fmla="*/ 9 h 146"/>
                <a:gd name="T46" fmla="*/ 0 w 69"/>
                <a:gd name="T47" fmla="*/ 76 h 146"/>
                <a:gd name="T48" fmla="*/ 10 w 69"/>
                <a:gd name="T49" fmla="*/ 77 h 146"/>
                <a:gd name="T50" fmla="*/ 10 w 69"/>
                <a:gd name="T51" fmla="*/ 77 h 146"/>
                <a:gd name="T52" fmla="*/ 11 w 69"/>
                <a:gd name="T53" fmla="*/ 77 h 146"/>
                <a:gd name="T54" fmla="*/ 12 w 69"/>
                <a:gd name="T55" fmla="*/ 77 h 146"/>
                <a:gd name="T56" fmla="*/ 14 w 69"/>
                <a:gd name="T57" fmla="*/ 146 h 146"/>
                <a:gd name="T58" fmla="*/ 33 w 69"/>
                <a:gd name="T59" fmla="*/ 146 h 146"/>
                <a:gd name="T60" fmla="*/ 33 w 69"/>
                <a:gd name="T61" fmla="*/ 77 h 146"/>
                <a:gd name="T62" fmla="*/ 35 w 69"/>
                <a:gd name="T63" fmla="*/ 77 h 146"/>
                <a:gd name="T64" fmla="*/ 38 w 69"/>
                <a:gd name="T65" fmla="*/ 146 h 146"/>
                <a:gd name="T66" fmla="*/ 57 w 69"/>
                <a:gd name="T67" fmla="*/ 146 h 146"/>
                <a:gd name="T68" fmla="*/ 57 w 69"/>
                <a:gd name="T69" fmla="*/ 77 h 146"/>
                <a:gd name="T70" fmla="*/ 59 w 69"/>
                <a:gd name="T71" fmla="*/ 77 h 146"/>
                <a:gd name="T72" fmla="*/ 59 w 69"/>
                <a:gd name="T73" fmla="*/ 77 h 146"/>
                <a:gd name="T74" fmla="*/ 59 w 69"/>
                <a:gd name="T75" fmla="*/ 77 h 146"/>
                <a:gd name="T76" fmla="*/ 69 w 69"/>
                <a:gd name="T77" fmla="*/ 76 h 146"/>
                <a:gd name="T78" fmla="*/ 62 w 69"/>
                <a:gd name="T79" fmla="*/ 9 h 146"/>
                <a:gd name="T80" fmla="*/ 54 w 69"/>
                <a:gd name="T81" fmla="*/ 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9" h="146">
                  <a:moveTo>
                    <a:pt x="54" y="1"/>
                  </a:moveTo>
                  <a:cubicBezTo>
                    <a:pt x="54" y="1"/>
                    <a:pt x="54" y="1"/>
                    <a:pt x="54" y="1"/>
                  </a:cubicBezTo>
                  <a:cubicBezTo>
                    <a:pt x="51" y="1"/>
                    <a:pt x="49" y="1"/>
                    <a:pt x="47" y="0"/>
                  </a:cubicBezTo>
                  <a:cubicBezTo>
                    <a:pt x="46" y="1"/>
                    <a:pt x="46" y="1"/>
                    <a:pt x="46" y="1"/>
                  </a:cubicBezTo>
                  <a:cubicBezTo>
                    <a:pt x="53" y="6"/>
                    <a:pt x="53" y="6"/>
                    <a:pt x="53" y="6"/>
                  </a:cubicBezTo>
                  <a:cubicBezTo>
                    <a:pt x="45" y="9"/>
                    <a:pt x="45" y="9"/>
                    <a:pt x="45" y="9"/>
                  </a:cubicBezTo>
                  <a:cubicBezTo>
                    <a:pt x="49" y="15"/>
                    <a:pt x="49" y="15"/>
                    <a:pt x="49" y="15"/>
                  </a:cubicBezTo>
                  <a:cubicBezTo>
                    <a:pt x="39" y="36"/>
                    <a:pt x="39" y="36"/>
                    <a:pt x="39" y="36"/>
                  </a:cubicBezTo>
                  <a:cubicBezTo>
                    <a:pt x="38" y="7"/>
                    <a:pt x="38" y="7"/>
                    <a:pt x="38" y="7"/>
                  </a:cubicBezTo>
                  <a:cubicBezTo>
                    <a:pt x="39" y="6"/>
                    <a:pt x="39" y="6"/>
                    <a:pt x="39" y="6"/>
                  </a:cubicBezTo>
                  <a:cubicBezTo>
                    <a:pt x="37" y="0"/>
                    <a:pt x="37" y="0"/>
                    <a:pt x="37" y="0"/>
                  </a:cubicBezTo>
                  <a:cubicBezTo>
                    <a:pt x="32" y="0"/>
                    <a:pt x="32" y="0"/>
                    <a:pt x="32" y="0"/>
                  </a:cubicBezTo>
                  <a:cubicBezTo>
                    <a:pt x="30" y="6"/>
                    <a:pt x="30" y="6"/>
                    <a:pt x="30" y="6"/>
                  </a:cubicBezTo>
                  <a:cubicBezTo>
                    <a:pt x="31" y="7"/>
                    <a:pt x="31" y="7"/>
                    <a:pt x="31" y="7"/>
                  </a:cubicBezTo>
                  <a:cubicBezTo>
                    <a:pt x="30" y="36"/>
                    <a:pt x="30" y="36"/>
                    <a:pt x="30" y="36"/>
                  </a:cubicBezTo>
                  <a:cubicBezTo>
                    <a:pt x="20" y="15"/>
                    <a:pt x="20" y="15"/>
                    <a:pt x="20" y="15"/>
                  </a:cubicBezTo>
                  <a:cubicBezTo>
                    <a:pt x="24" y="9"/>
                    <a:pt x="24" y="9"/>
                    <a:pt x="24" y="9"/>
                  </a:cubicBezTo>
                  <a:cubicBezTo>
                    <a:pt x="16" y="6"/>
                    <a:pt x="16" y="6"/>
                    <a:pt x="16" y="6"/>
                  </a:cubicBezTo>
                  <a:cubicBezTo>
                    <a:pt x="22" y="1"/>
                    <a:pt x="22" y="1"/>
                    <a:pt x="22" y="1"/>
                  </a:cubicBezTo>
                  <a:cubicBezTo>
                    <a:pt x="22" y="0"/>
                    <a:pt x="22" y="0"/>
                    <a:pt x="22" y="0"/>
                  </a:cubicBezTo>
                  <a:cubicBezTo>
                    <a:pt x="20" y="1"/>
                    <a:pt x="18" y="1"/>
                    <a:pt x="15" y="1"/>
                  </a:cubicBezTo>
                  <a:cubicBezTo>
                    <a:pt x="15" y="1"/>
                    <a:pt x="15" y="1"/>
                    <a:pt x="15" y="1"/>
                  </a:cubicBezTo>
                  <a:cubicBezTo>
                    <a:pt x="11" y="1"/>
                    <a:pt x="7" y="4"/>
                    <a:pt x="7" y="9"/>
                  </a:cubicBezTo>
                  <a:cubicBezTo>
                    <a:pt x="0" y="76"/>
                    <a:pt x="0" y="76"/>
                    <a:pt x="0" y="76"/>
                  </a:cubicBezTo>
                  <a:cubicBezTo>
                    <a:pt x="3" y="77"/>
                    <a:pt x="7" y="77"/>
                    <a:pt x="10" y="77"/>
                  </a:cubicBezTo>
                  <a:cubicBezTo>
                    <a:pt x="10" y="77"/>
                    <a:pt x="10" y="77"/>
                    <a:pt x="10" y="77"/>
                  </a:cubicBezTo>
                  <a:cubicBezTo>
                    <a:pt x="10" y="77"/>
                    <a:pt x="10" y="77"/>
                    <a:pt x="11" y="77"/>
                  </a:cubicBezTo>
                  <a:cubicBezTo>
                    <a:pt x="11" y="77"/>
                    <a:pt x="11" y="77"/>
                    <a:pt x="12" y="77"/>
                  </a:cubicBezTo>
                  <a:cubicBezTo>
                    <a:pt x="14" y="146"/>
                    <a:pt x="14" y="146"/>
                    <a:pt x="14" y="146"/>
                  </a:cubicBezTo>
                  <a:cubicBezTo>
                    <a:pt x="33" y="146"/>
                    <a:pt x="33" y="146"/>
                    <a:pt x="33" y="146"/>
                  </a:cubicBezTo>
                  <a:cubicBezTo>
                    <a:pt x="34" y="126"/>
                    <a:pt x="34" y="91"/>
                    <a:pt x="33" y="77"/>
                  </a:cubicBezTo>
                  <a:cubicBezTo>
                    <a:pt x="34" y="77"/>
                    <a:pt x="35" y="77"/>
                    <a:pt x="35" y="77"/>
                  </a:cubicBezTo>
                  <a:cubicBezTo>
                    <a:pt x="38" y="146"/>
                    <a:pt x="38" y="146"/>
                    <a:pt x="38" y="146"/>
                  </a:cubicBezTo>
                  <a:cubicBezTo>
                    <a:pt x="57" y="146"/>
                    <a:pt x="57" y="146"/>
                    <a:pt x="57" y="146"/>
                  </a:cubicBezTo>
                  <a:cubicBezTo>
                    <a:pt x="58" y="126"/>
                    <a:pt x="57" y="91"/>
                    <a:pt x="57" y="77"/>
                  </a:cubicBezTo>
                  <a:cubicBezTo>
                    <a:pt x="58" y="77"/>
                    <a:pt x="58" y="77"/>
                    <a:pt x="59" y="77"/>
                  </a:cubicBezTo>
                  <a:cubicBezTo>
                    <a:pt x="59" y="77"/>
                    <a:pt x="59" y="77"/>
                    <a:pt x="59" y="77"/>
                  </a:cubicBezTo>
                  <a:cubicBezTo>
                    <a:pt x="59" y="77"/>
                    <a:pt x="59" y="77"/>
                    <a:pt x="59" y="77"/>
                  </a:cubicBezTo>
                  <a:cubicBezTo>
                    <a:pt x="62" y="77"/>
                    <a:pt x="66" y="77"/>
                    <a:pt x="69" y="76"/>
                  </a:cubicBezTo>
                  <a:cubicBezTo>
                    <a:pt x="62" y="9"/>
                    <a:pt x="62" y="9"/>
                    <a:pt x="62" y="9"/>
                  </a:cubicBezTo>
                  <a:cubicBezTo>
                    <a:pt x="62" y="4"/>
                    <a:pt x="58" y="1"/>
                    <a:pt x="5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7" name="组合 26"/>
          <p:cNvGrpSpPr/>
          <p:nvPr/>
        </p:nvGrpSpPr>
        <p:grpSpPr>
          <a:xfrm>
            <a:off x="1820796" y="2620017"/>
            <a:ext cx="986612" cy="798490"/>
            <a:chOff x="7286626" y="1281113"/>
            <a:chExt cx="782638" cy="633413"/>
          </a:xfrm>
          <a:solidFill>
            <a:schemeClr val="bg1"/>
          </a:solidFill>
        </p:grpSpPr>
        <p:sp>
          <p:nvSpPr>
            <p:cNvPr id="28" name="Freeform 754"/>
            <p:cNvSpPr>
              <a:spLocks noEditPoints="1"/>
            </p:cNvSpPr>
            <p:nvPr/>
          </p:nvSpPr>
          <p:spPr bwMode="auto">
            <a:xfrm>
              <a:off x="7286626" y="1281113"/>
              <a:ext cx="782638" cy="633413"/>
            </a:xfrm>
            <a:custGeom>
              <a:avLst/>
              <a:gdLst>
                <a:gd name="T0" fmla="*/ 200 w 209"/>
                <a:gd name="T1" fmla="*/ 140 h 169"/>
                <a:gd name="T2" fmla="*/ 159 w 209"/>
                <a:gd name="T3" fmla="*/ 114 h 169"/>
                <a:gd name="T4" fmla="*/ 148 w 209"/>
                <a:gd name="T5" fmla="*/ 112 h 169"/>
                <a:gd name="T6" fmla="*/ 144 w 209"/>
                <a:gd name="T7" fmla="*/ 114 h 169"/>
                <a:gd name="T8" fmla="*/ 137 w 209"/>
                <a:gd name="T9" fmla="*/ 109 h 169"/>
                <a:gd name="T10" fmla="*/ 144 w 209"/>
                <a:gd name="T11" fmla="*/ 60 h 169"/>
                <a:gd name="T12" fmla="*/ 60 w 209"/>
                <a:gd name="T13" fmla="*/ 9 h 169"/>
                <a:gd name="T14" fmla="*/ 9 w 209"/>
                <a:gd name="T15" fmla="*/ 93 h 169"/>
                <a:gd name="T16" fmla="*/ 93 w 209"/>
                <a:gd name="T17" fmla="*/ 144 h 169"/>
                <a:gd name="T18" fmla="*/ 129 w 209"/>
                <a:gd name="T19" fmla="*/ 121 h 169"/>
                <a:gd name="T20" fmla="*/ 136 w 209"/>
                <a:gd name="T21" fmla="*/ 126 h 169"/>
                <a:gd name="T22" fmla="*/ 143 w 209"/>
                <a:gd name="T23" fmla="*/ 139 h 169"/>
                <a:gd name="T24" fmla="*/ 183 w 209"/>
                <a:gd name="T25" fmla="*/ 166 h 169"/>
                <a:gd name="T26" fmla="*/ 195 w 209"/>
                <a:gd name="T27" fmla="*/ 168 h 169"/>
                <a:gd name="T28" fmla="*/ 204 w 209"/>
                <a:gd name="T29" fmla="*/ 161 h 169"/>
                <a:gd name="T30" fmla="*/ 200 w 209"/>
                <a:gd name="T31" fmla="*/ 140 h 169"/>
                <a:gd name="T32" fmla="*/ 90 w 209"/>
                <a:gd name="T33" fmla="*/ 131 h 169"/>
                <a:gd name="T34" fmla="*/ 22 w 209"/>
                <a:gd name="T35" fmla="*/ 90 h 169"/>
                <a:gd name="T36" fmla="*/ 63 w 209"/>
                <a:gd name="T37" fmla="*/ 22 h 169"/>
                <a:gd name="T38" fmla="*/ 131 w 209"/>
                <a:gd name="T39" fmla="*/ 63 h 169"/>
                <a:gd name="T40" fmla="*/ 90 w 209"/>
                <a:gd name="T41" fmla="*/ 13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9" h="169">
                  <a:moveTo>
                    <a:pt x="200" y="140"/>
                  </a:moveTo>
                  <a:cubicBezTo>
                    <a:pt x="159" y="114"/>
                    <a:pt x="159" y="114"/>
                    <a:pt x="159" y="114"/>
                  </a:cubicBezTo>
                  <a:cubicBezTo>
                    <a:pt x="156" y="112"/>
                    <a:pt x="152" y="111"/>
                    <a:pt x="148" y="112"/>
                  </a:cubicBezTo>
                  <a:cubicBezTo>
                    <a:pt x="146" y="113"/>
                    <a:pt x="145" y="113"/>
                    <a:pt x="144" y="114"/>
                  </a:cubicBezTo>
                  <a:cubicBezTo>
                    <a:pt x="137" y="109"/>
                    <a:pt x="137" y="109"/>
                    <a:pt x="137" y="109"/>
                  </a:cubicBezTo>
                  <a:cubicBezTo>
                    <a:pt x="145" y="95"/>
                    <a:pt x="148" y="77"/>
                    <a:pt x="144" y="60"/>
                  </a:cubicBezTo>
                  <a:cubicBezTo>
                    <a:pt x="135" y="23"/>
                    <a:pt x="97" y="0"/>
                    <a:pt x="60" y="9"/>
                  </a:cubicBezTo>
                  <a:cubicBezTo>
                    <a:pt x="23" y="18"/>
                    <a:pt x="0" y="56"/>
                    <a:pt x="9" y="93"/>
                  </a:cubicBezTo>
                  <a:cubicBezTo>
                    <a:pt x="18" y="130"/>
                    <a:pt x="56" y="153"/>
                    <a:pt x="93" y="144"/>
                  </a:cubicBezTo>
                  <a:cubicBezTo>
                    <a:pt x="108" y="140"/>
                    <a:pt x="120" y="132"/>
                    <a:pt x="129" y="121"/>
                  </a:cubicBezTo>
                  <a:cubicBezTo>
                    <a:pt x="136" y="126"/>
                    <a:pt x="136" y="126"/>
                    <a:pt x="136" y="126"/>
                  </a:cubicBezTo>
                  <a:cubicBezTo>
                    <a:pt x="136" y="131"/>
                    <a:pt x="138" y="136"/>
                    <a:pt x="143" y="139"/>
                  </a:cubicBezTo>
                  <a:cubicBezTo>
                    <a:pt x="183" y="166"/>
                    <a:pt x="183" y="166"/>
                    <a:pt x="183" y="166"/>
                  </a:cubicBezTo>
                  <a:cubicBezTo>
                    <a:pt x="187" y="168"/>
                    <a:pt x="191" y="169"/>
                    <a:pt x="195" y="168"/>
                  </a:cubicBezTo>
                  <a:cubicBezTo>
                    <a:pt x="199" y="167"/>
                    <a:pt x="202" y="165"/>
                    <a:pt x="204" y="161"/>
                  </a:cubicBezTo>
                  <a:cubicBezTo>
                    <a:pt x="209" y="154"/>
                    <a:pt x="207" y="145"/>
                    <a:pt x="200" y="140"/>
                  </a:cubicBezTo>
                  <a:close/>
                  <a:moveTo>
                    <a:pt x="90" y="131"/>
                  </a:moveTo>
                  <a:cubicBezTo>
                    <a:pt x="60" y="139"/>
                    <a:pt x="29" y="120"/>
                    <a:pt x="22" y="90"/>
                  </a:cubicBezTo>
                  <a:cubicBezTo>
                    <a:pt x="14" y="59"/>
                    <a:pt x="33" y="29"/>
                    <a:pt x="63" y="22"/>
                  </a:cubicBezTo>
                  <a:cubicBezTo>
                    <a:pt x="94" y="14"/>
                    <a:pt x="124" y="33"/>
                    <a:pt x="131" y="63"/>
                  </a:cubicBezTo>
                  <a:cubicBezTo>
                    <a:pt x="139" y="93"/>
                    <a:pt x="120" y="124"/>
                    <a:pt x="90" y="1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755"/>
            <p:cNvSpPr>
              <a:spLocks noEditPoints="1"/>
            </p:cNvSpPr>
            <p:nvPr/>
          </p:nvSpPr>
          <p:spPr bwMode="auto">
            <a:xfrm>
              <a:off x="7432676" y="1441451"/>
              <a:ext cx="280988" cy="228600"/>
            </a:xfrm>
            <a:custGeom>
              <a:avLst/>
              <a:gdLst>
                <a:gd name="T0" fmla="*/ 123 w 177"/>
                <a:gd name="T1" fmla="*/ 116 h 144"/>
                <a:gd name="T2" fmla="*/ 54 w 177"/>
                <a:gd name="T3" fmla="*/ 116 h 144"/>
                <a:gd name="T4" fmla="*/ 42 w 177"/>
                <a:gd name="T5" fmla="*/ 144 h 144"/>
                <a:gd name="T6" fmla="*/ 0 w 177"/>
                <a:gd name="T7" fmla="*/ 144 h 144"/>
                <a:gd name="T8" fmla="*/ 64 w 177"/>
                <a:gd name="T9" fmla="*/ 0 h 144"/>
                <a:gd name="T10" fmla="*/ 113 w 177"/>
                <a:gd name="T11" fmla="*/ 0 h 144"/>
                <a:gd name="T12" fmla="*/ 177 w 177"/>
                <a:gd name="T13" fmla="*/ 144 h 144"/>
                <a:gd name="T14" fmla="*/ 134 w 177"/>
                <a:gd name="T15" fmla="*/ 144 h 144"/>
                <a:gd name="T16" fmla="*/ 123 w 177"/>
                <a:gd name="T17" fmla="*/ 116 h 144"/>
                <a:gd name="T18" fmla="*/ 87 w 177"/>
                <a:gd name="T19" fmla="*/ 31 h 144"/>
                <a:gd name="T20" fmla="*/ 66 w 177"/>
                <a:gd name="T21" fmla="*/ 88 h 144"/>
                <a:gd name="T22" fmla="*/ 111 w 177"/>
                <a:gd name="T23" fmla="*/ 88 h 144"/>
                <a:gd name="T24" fmla="*/ 87 w 177"/>
                <a:gd name="T25" fmla="*/ 3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7" h="144">
                  <a:moveTo>
                    <a:pt x="123" y="116"/>
                  </a:moveTo>
                  <a:lnTo>
                    <a:pt x="54" y="116"/>
                  </a:lnTo>
                  <a:lnTo>
                    <a:pt x="42" y="144"/>
                  </a:lnTo>
                  <a:lnTo>
                    <a:pt x="0" y="144"/>
                  </a:lnTo>
                  <a:lnTo>
                    <a:pt x="64" y="0"/>
                  </a:lnTo>
                  <a:lnTo>
                    <a:pt x="113" y="0"/>
                  </a:lnTo>
                  <a:lnTo>
                    <a:pt x="177" y="144"/>
                  </a:lnTo>
                  <a:lnTo>
                    <a:pt x="134" y="144"/>
                  </a:lnTo>
                  <a:lnTo>
                    <a:pt x="123" y="116"/>
                  </a:lnTo>
                  <a:close/>
                  <a:moveTo>
                    <a:pt x="87" y="31"/>
                  </a:moveTo>
                  <a:lnTo>
                    <a:pt x="66" y="88"/>
                  </a:lnTo>
                  <a:lnTo>
                    <a:pt x="111" y="88"/>
                  </a:lnTo>
                  <a:lnTo>
                    <a:pt x="87"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0" name="组合 29"/>
          <p:cNvGrpSpPr/>
          <p:nvPr/>
        </p:nvGrpSpPr>
        <p:grpSpPr>
          <a:xfrm>
            <a:off x="9531100" y="2548972"/>
            <a:ext cx="960594" cy="940580"/>
            <a:chOff x="10472738" y="-549275"/>
            <a:chExt cx="762000" cy="746125"/>
          </a:xfrm>
          <a:solidFill>
            <a:schemeClr val="bg1"/>
          </a:solidFill>
        </p:grpSpPr>
        <p:sp>
          <p:nvSpPr>
            <p:cNvPr id="31" name="Freeform 820"/>
            <p:cNvSpPr>
              <a:spLocks noEditPoints="1"/>
            </p:cNvSpPr>
            <p:nvPr/>
          </p:nvSpPr>
          <p:spPr bwMode="auto">
            <a:xfrm>
              <a:off x="10687050" y="-549275"/>
              <a:ext cx="393700" cy="495300"/>
            </a:xfrm>
            <a:custGeom>
              <a:avLst/>
              <a:gdLst>
                <a:gd name="T0" fmla="*/ 52 w 105"/>
                <a:gd name="T1" fmla="*/ 0 h 132"/>
                <a:gd name="T2" fmla="*/ 0 w 105"/>
                <a:gd name="T3" fmla="*/ 52 h 132"/>
                <a:gd name="T4" fmla="*/ 52 w 105"/>
                <a:gd name="T5" fmla="*/ 132 h 132"/>
                <a:gd name="T6" fmla="*/ 105 w 105"/>
                <a:gd name="T7" fmla="*/ 52 h 132"/>
                <a:gd name="T8" fmla="*/ 52 w 105"/>
                <a:gd name="T9" fmla="*/ 0 h 132"/>
                <a:gd name="T10" fmla="*/ 52 w 105"/>
                <a:gd name="T11" fmla="*/ 80 h 132"/>
                <a:gd name="T12" fmla="*/ 25 w 105"/>
                <a:gd name="T13" fmla="*/ 52 h 132"/>
                <a:gd name="T14" fmla="*/ 52 w 105"/>
                <a:gd name="T15" fmla="*/ 25 h 132"/>
                <a:gd name="T16" fmla="*/ 80 w 105"/>
                <a:gd name="T17" fmla="*/ 52 h 132"/>
                <a:gd name="T18" fmla="*/ 52 w 105"/>
                <a:gd name="T19"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5" h="132">
                  <a:moveTo>
                    <a:pt x="52" y="0"/>
                  </a:moveTo>
                  <a:cubicBezTo>
                    <a:pt x="24" y="0"/>
                    <a:pt x="0" y="23"/>
                    <a:pt x="0" y="52"/>
                  </a:cubicBezTo>
                  <a:cubicBezTo>
                    <a:pt x="0" y="81"/>
                    <a:pt x="52" y="132"/>
                    <a:pt x="52" y="132"/>
                  </a:cubicBezTo>
                  <a:cubicBezTo>
                    <a:pt x="52" y="132"/>
                    <a:pt x="105" y="81"/>
                    <a:pt x="105" y="52"/>
                  </a:cubicBezTo>
                  <a:cubicBezTo>
                    <a:pt x="105" y="23"/>
                    <a:pt x="81" y="0"/>
                    <a:pt x="52" y="0"/>
                  </a:cubicBezTo>
                  <a:close/>
                  <a:moveTo>
                    <a:pt x="52" y="80"/>
                  </a:moveTo>
                  <a:cubicBezTo>
                    <a:pt x="37" y="80"/>
                    <a:pt x="25" y="68"/>
                    <a:pt x="25" y="52"/>
                  </a:cubicBezTo>
                  <a:cubicBezTo>
                    <a:pt x="25" y="37"/>
                    <a:pt x="37" y="25"/>
                    <a:pt x="52" y="25"/>
                  </a:cubicBezTo>
                  <a:cubicBezTo>
                    <a:pt x="68" y="25"/>
                    <a:pt x="80" y="37"/>
                    <a:pt x="80" y="52"/>
                  </a:cubicBezTo>
                  <a:cubicBezTo>
                    <a:pt x="80" y="68"/>
                    <a:pt x="68" y="80"/>
                    <a:pt x="52"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821"/>
            <p:cNvSpPr>
              <a:spLocks noEditPoints="1"/>
            </p:cNvSpPr>
            <p:nvPr/>
          </p:nvSpPr>
          <p:spPr bwMode="auto">
            <a:xfrm>
              <a:off x="10472738" y="-69850"/>
              <a:ext cx="762000" cy="266700"/>
            </a:xfrm>
            <a:custGeom>
              <a:avLst/>
              <a:gdLst>
                <a:gd name="T0" fmla="*/ 165 w 203"/>
                <a:gd name="T1" fmla="*/ 71 h 71"/>
                <a:gd name="T2" fmla="*/ 162 w 203"/>
                <a:gd name="T3" fmla="*/ 70 h 71"/>
                <a:gd name="T4" fmla="*/ 126 w 203"/>
                <a:gd name="T5" fmla="*/ 50 h 71"/>
                <a:gd name="T6" fmla="*/ 80 w 203"/>
                <a:gd name="T7" fmla="*/ 68 h 71"/>
                <a:gd name="T8" fmla="*/ 74 w 203"/>
                <a:gd name="T9" fmla="*/ 68 h 71"/>
                <a:gd name="T10" fmla="*/ 45 w 203"/>
                <a:gd name="T11" fmla="*/ 43 h 71"/>
                <a:gd name="T12" fmla="*/ 8 w 203"/>
                <a:gd name="T13" fmla="*/ 57 h 71"/>
                <a:gd name="T14" fmla="*/ 1 w 203"/>
                <a:gd name="T15" fmla="*/ 54 h 71"/>
                <a:gd name="T16" fmla="*/ 4 w 203"/>
                <a:gd name="T17" fmla="*/ 46 h 71"/>
                <a:gd name="T18" fmla="*/ 82 w 203"/>
                <a:gd name="T19" fmla="*/ 7 h 71"/>
                <a:gd name="T20" fmla="*/ 87 w 203"/>
                <a:gd name="T21" fmla="*/ 7 h 71"/>
                <a:gd name="T22" fmla="*/ 109 w 203"/>
                <a:gd name="T23" fmla="*/ 18 h 71"/>
                <a:gd name="T24" fmla="*/ 158 w 203"/>
                <a:gd name="T25" fmla="*/ 0 h 71"/>
                <a:gd name="T26" fmla="*/ 162 w 203"/>
                <a:gd name="T27" fmla="*/ 1 h 71"/>
                <a:gd name="T28" fmla="*/ 200 w 203"/>
                <a:gd name="T29" fmla="*/ 19 h 71"/>
                <a:gd name="T30" fmla="*/ 203 w 203"/>
                <a:gd name="T31" fmla="*/ 23 h 71"/>
                <a:gd name="T32" fmla="*/ 202 w 203"/>
                <a:gd name="T33" fmla="*/ 28 h 71"/>
                <a:gd name="T34" fmla="*/ 169 w 203"/>
                <a:gd name="T35" fmla="*/ 69 h 71"/>
                <a:gd name="T36" fmla="*/ 165 w 203"/>
                <a:gd name="T37" fmla="*/ 71 h 71"/>
                <a:gd name="T38" fmla="*/ 127 w 203"/>
                <a:gd name="T39" fmla="*/ 38 h 71"/>
                <a:gd name="T40" fmla="*/ 130 w 203"/>
                <a:gd name="T41" fmla="*/ 38 h 71"/>
                <a:gd name="T42" fmla="*/ 163 w 203"/>
                <a:gd name="T43" fmla="*/ 58 h 71"/>
                <a:gd name="T44" fmla="*/ 188 w 203"/>
                <a:gd name="T45" fmla="*/ 27 h 71"/>
                <a:gd name="T46" fmla="*/ 159 w 203"/>
                <a:gd name="T47" fmla="*/ 12 h 71"/>
                <a:gd name="T48" fmla="*/ 110 w 203"/>
                <a:gd name="T49" fmla="*/ 30 h 71"/>
                <a:gd name="T50" fmla="*/ 106 w 203"/>
                <a:gd name="T51" fmla="*/ 30 h 71"/>
                <a:gd name="T52" fmla="*/ 84 w 203"/>
                <a:gd name="T53" fmla="*/ 19 h 71"/>
                <a:gd name="T54" fmla="*/ 53 w 203"/>
                <a:gd name="T55" fmla="*/ 35 h 71"/>
                <a:gd name="T56" fmla="*/ 79 w 203"/>
                <a:gd name="T57" fmla="*/ 56 h 71"/>
                <a:gd name="T58" fmla="*/ 125 w 203"/>
                <a:gd name="T59" fmla="*/ 38 h 71"/>
                <a:gd name="T60" fmla="*/ 127 w 203"/>
                <a:gd name="T61" fmla="*/ 38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3" h="71">
                  <a:moveTo>
                    <a:pt x="165" y="71"/>
                  </a:moveTo>
                  <a:cubicBezTo>
                    <a:pt x="164" y="71"/>
                    <a:pt x="163" y="71"/>
                    <a:pt x="162" y="70"/>
                  </a:cubicBezTo>
                  <a:cubicBezTo>
                    <a:pt x="126" y="50"/>
                    <a:pt x="126" y="50"/>
                    <a:pt x="126" y="50"/>
                  </a:cubicBezTo>
                  <a:cubicBezTo>
                    <a:pt x="80" y="68"/>
                    <a:pt x="80" y="68"/>
                    <a:pt x="80" y="68"/>
                  </a:cubicBezTo>
                  <a:cubicBezTo>
                    <a:pt x="78" y="69"/>
                    <a:pt x="76" y="69"/>
                    <a:pt x="74" y="68"/>
                  </a:cubicBezTo>
                  <a:cubicBezTo>
                    <a:pt x="45" y="43"/>
                    <a:pt x="45" y="43"/>
                    <a:pt x="45" y="43"/>
                  </a:cubicBezTo>
                  <a:cubicBezTo>
                    <a:pt x="8" y="57"/>
                    <a:pt x="8" y="57"/>
                    <a:pt x="8" y="57"/>
                  </a:cubicBezTo>
                  <a:cubicBezTo>
                    <a:pt x="5" y="58"/>
                    <a:pt x="2" y="57"/>
                    <a:pt x="1" y="54"/>
                  </a:cubicBezTo>
                  <a:cubicBezTo>
                    <a:pt x="0" y="51"/>
                    <a:pt x="1" y="48"/>
                    <a:pt x="4" y="46"/>
                  </a:cubicBezTo>
                  <a:cubicBezTo>
                    <a:pt x="82" y="7"/>
                    <a:pt x="82" y="7"/>
                    <a:pt x="82" y="7"/>
                  </a:cubicBezTo>
                  <a:cubicBezTo>
                    <a:pt x="83" y="6"/>
                    <a:pt x="85" y="6"/>
                    <a:pt x="87" y="7"/>
                  </a:cubicBezTo>
                  <a:cubicBezTo>
                    <a:pt x="109" y="18"/>
                    <a:pt x="109" y="18"/>
                    <a:pt x="109" y="18"/>
                  </a:cubicBezTo>
                  <a:cubicBezTo>
                    <a:pt x="158" y="0"/>
                    <a:pt x="158" y="0"/>
                    <a:pt x="158" y="0"/>
                  </a:cubicBezTo>
                  <a:cubicBezTo>
                    <a:pt x="159" y="0"/>
                    <a:pt x="161" y="0"/>
                    <a:pt x="162" y="1"/>
                  </a:cubicBezTo>
                  <a:cubicBezTo>
                    <a:pt x="200" y="19"/>
                    <a:pt x="200" y="19"/>
                    <a:pt x="200" y="19"/>
                  </a:cubicBezTo>
                  <a:cubicBezTo>
                    <a:pt x="202" y="20"/>
                    <a:pt x="203" y="22"/>
                    <a:pt x="203" y="23"/>
                  </a:cubicBezTo>
                  <a:cubicBezTo>
                    <a:pt x="203" y="25"/>
                    <a:pt x="203" y="27"/>
                    <a:pt x="202" y="28"/>
                  </a:cubicBezTo>
                  <a:cubicBezTo>
                    <a:pt x="169" y="69"/>
                    <a:pt x="169" y="69"/>
                    <a:pt x="169" y="69"/>
                  </a:cubicBezTo>
                  <a:cubicBezTo>
                    <a:pt x="168" y="71"/>
                    <a:pt x="166" y="71"/>
                    <a:pt x="165" y="71"/>
                  </a:cubicBezTo>
                  <a:close/>
                  <a:moveTo>
                    <a:pt x="127" y="38"/>
                  </a:moveTo>
                  <a:cubicBezTo>
                    <a:pt x="128" y="38"/>
                    <a:pt x="129" y="38"/>
                    <a:pt x="130" y="38"/>
                  </a:cubicBezTo>
                  <a:cubicBezTo>
                    <a:pt x="163" y="58"/>
                    <a:pt x="163" y="58"/>
                    <a:pt x="163" y="58"/>
                  </a:cubicBezTo>
                  <a:cubicBezTo>
                    <a:pt x="188" y="27"/>
                    <a:pt x="188" y="27"/>
                    <a:pt x="188" y="27"/>
                  </a:cubicBezTo>
                  <a:cubicBezTo>
                    <a:pt x="159" y="12"/>
                    <a:pt x="159" y="12"/>
                    <a:pt x="159" y="12"/>
                  </a:cubicBezTo>
                  <a:cubicBezTo>
                    <a:pt x="110" y="30"/>
                    <a:pt x="110" y="30"/>
                    <a:pt x="110" y="30"/>
                  </a:cubicBezTo>
                  <a:cubicBezTo>
                    <a:pt x="109" y="31"/>
                    <a:pt x="107" y="31"/>
                    <a:pt x="106" y="30"/>
                  </a:cubicBezTo>
                  <a:cubicBezTo>
                    <a:pt x="84" y="19"/>
                    <a:pt x="84" y="19"/>
                    <a:pt x="84" y="19"/>
                  </a:cubicBezTo>
                  <a:cubicBezTo>
                    <a:pt x="53" y="35"/>
                    <a:pt x="53" y="35"/>
                    <a:pt x="53" y="35"/>
                  </a:cubicBezTo>
                  <a:cubicBezTo>
                    <a:pt x="79" y="56"/>
                    <a:pt x="79" y="56"/>
                    <a:pt x="79" y="56"/>
                  </a:cubicBezTo>
                  <a:cubicBezTo>
                    <a:pt x="125" y="38"/>
                    <a:pt x="125" y="38"/>
                    <a:pt x="125" y="38"/>
                  </a:cubicBezTo>
                  <a:cubicBezTo>
                    <a:pt x="125" y="38"/>
                    <a:pt x="126" y="38"/>
                    <a:pt x="127"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822"/>
            <p:cNvSpPr>
              <a:spLocks/>
            </p:cNvSpPr>
            <p:nvPr/>
          </p:nvSpPr>
          <p:spPr bwMode="auto">
            <a:xfrm>
              <a:off x="10923588" y="-73025"/>
              <a:ext cx="173038" cy="187325"/>
            </a:xfrm>
            <a:custGeom>
              <a:avLst/>
              <a:gdLst>
                <a:gd name="T0" fmla="*/ 7 w 46"/>
                <a:gd name="T1" fmla="*/ 50 h 50"/>
                <a:gd name="T2" fmla="*/ 3 w 46"/>
                <a:gd name="T3" fmla="*/ 49 h 50"/>
                <a:gd name="T4" fmla="*/ 2 w 46"/>
                <a:gd name="T5" fmla="*/ 41 h 50"/>
                <a:gd name="T6" fmla="*/ 35 w 46"/>
                <a:gd name="T7" fmla="*/ 3 h 50"/>
                <a:gd name="T8" fmla="*/ 44 w 46"/>
                <a:gd name="T9" fmla="*/ 3 h 50"/>
                <a:gd name="T10" fmla="*/ 44 w 46"/>
                <a:gd name="T11" fmla="*/ 11 h 50"/>
                <a:gd name="T12" fmla="*/ 11 w 46"/>
                <a:gd name="T13" fmla="*/ 48 h 50"/>
                <a:gd name="T14" fmla="*/ 7 w 46"/>
                <a:gd name="T15" fmla="*/ 50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50">
                  <a:moveTo>
                    <a:pt x="7" y="50"/>
                  </a:moveTo>
                  <a:cubicBezTo>
                    <a:pt x="5" y="50"/>
                    <a:pt x="4" y="50"/>
                    <a:pt x="3" y="49"/>
                  </a:cubicBezTo>
                  <a:cubicBezTo>
                    <a:pt x="0" y="47"/>
                    <a:pt x="0" y="43"/>
                    <a:pt x="2" y="41"/>
                  </a:cubicBezTo>
                  <a:cubicBezTo>
                    <a:pt x="35" y="3"/>
                    <a:pt x="35" y="3"/>
                    <a:pt x="35" y="3"/>
                  </a:cubicBezTo>
                  <a:cubicBezTo>
                    <a:pt x="37" y="1"/>
                    <a:pt x="41" y="0"/>
                    <a:pt x="44" y="3"/>
                  </a:cubicBezTo>
                  <a:cubicBezTo>
                    <a:pt x="46" y="5"/>
                    <a:pt x="46" y="8"/>
                    <a:pt x="44" y="11"/>
                  </a:cubicBezTo>
                  <a:cubicBezTo>
                    <a:pt x="11" y="48"/>
                    <a:pt x="11" y="48"/>
                    <a:pt x="11" y="48"/>
                  </a:cubicBezTo>
                  <a:cubicBezTo>
                    <a:pt x="10" y="50"/>
                    <a:pt x="8" y="50"/>
                    <a:pt x="7"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823"/>
            <p:cNvSpPr>
              <a:spLocks/>
            </p:cNvSpPr>
            <p:nvPr/>
          </p:nvSpPr>
          <p:spPr bwMode="auto">
            <a:xfrm>
              <a:off x="10739438" y="-1587"/>
              <a:ext cx="173038" cy="179388"/>
            </a:xfrm>
            <a:custGeom>
              <a:avLst/>
              <a:gdLst>
                <a:gd name="T0" fmla="*/ 6 w 46"/>
                <a:gd name="T1" fmla="*/ 48 h 48"/>
                <a:gd name="T2" fmla="*/ 2 w 46"/>
                <a:gd name="T3" fmla="*/ 47 h 48"/>
                <a:gd name="T4" fmla="*/ 2 w 46"/>
                <a:gd name="T5" fmla="*/ 39 h 48"/>
                <a:gd name="T6" fmla="*/ 35 w 46"/>
                <a:gd name="T7" fmla="*/ 3 h 48"/>
                <a:gd name="T8" fmla="*/ 43 w 46"/>
                <a:gd name="T9" fmla="*/ 2 h 48"/>
                <a:gd name="T10" fmla="*/ 43 w 46"/>
                <a:gd name="T11" fmla="*/ 10 h 48"/>
                <a:gd name="T12" fmla="*/ 11 w 46"/>
                <a:gd name="T13" fmla="*/ 46 h 48"/>
                <a:gd name="T14" fmla="*/ 6 w 46"/>
                <a:gd name="T15" fmla="*/ 48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8">
                  <a:moveTo>
                    <a:pt x="6" y="48"/>
                  </a:moveTo>
                  <a:cubicBezTo>
                    <a:pt x="5" y="48"/>
                    <a:pt x="3" y="48"/>
                    <a:pt x="2" y="47"/>
                  </a:cubicBezTo>
                  <a:cubicBezTo>
                    <a:pt x="0" y="45"/>
                    <a:pt x="0" y="41"/>
                    <a:pt x="2" y="39"/>
                  </a:cubicBezTo>
                  <a:cubicBezTo>
                    <a:pt x="35" y="3"/>
                    <a:pt x="35" y="3"/>
                    <a:pt x="35" y="3"/>
                  </a:cubicBezTo>
                  <a:cubicBezTo>
                    <a:pt x="37" y="1"/>
                    <a:pt x="40" y="0"/>
                    <a:pt x="43" y="2"/>
                  </a:cubicBezTo>
                  <a:cubicBezTo>
                    <a:pt x="45" y="5"/>
                    <a:pt x="46" y="8"/>
                    <a:pt x="43" y="10"/>
                  </a:cubicBezTo>
                  <a:cubicBezTo>
                    <a:pt x="11" y="46"/>
                    <a:pt x="11" y="46"/>
                    <a:pt x="11" y="46"/>
                  </a:cubicBezTo>
                  <a:cubicBezTo>
                    <a:pt x="9" y="48"/>
                    <a:pt x="8" y="48"/>
                    <a:pt x="6" y="4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Freeform 954"/>
          <p:cNvSpPr>
            <a:spLocks noEditPoints="1"/>
          </p:cNvSpPr>
          <p:nvPr/>
        </p:nvSpPr>
        <p:spPr bwMode="auto">
          <a:xfrm>
            <a:off x="7636626" y="2530393"/>
            <a:ext cx="871866" cy="977738"/>
          </a:xfrm>
          <a:custGeom>
            <a:avLst/>
            <a:gdLst>
              <a:gd name="T0" fmla="*/ 141 w 697"/>
              <a:gd name="T1" fmla="*/ 217 h 782"/>
              <a:gd name="T2" fmla="*/ 141 w 697"/>
              <a:gd name="T3" fmla="*/ 314 h 782"/>
              <a:gd name="T4" fmla="*/ 121 w 697"/>
              <a:gd name="T5" fmla="*/ 288 h 782"/>
              <a:gd name="T6" fmla="*/ 138 w 697"/>
              <a:gd name="T7" fmla="*/ 282 h 782"/>
              <a:gd name="T8" fmla="*/ 137 w 697"/>
              <a:gd name="T9" fmla="*/ 269 h 782"/>
              <a:gd name="T10" fmla="*/ 136 w 697"/>
              <a:gd name="T11" fmla="*/ 238 h 782"/>
              <a:gd name="T12" fmla="*/ 145 w 697"/>
              <a:gd name="T13" fmla="*/ 230 h 782"/>
              <a:gd name="T14" fmla="*/ 157 w 697"/>
              <a:gd name="T15" fmla="*/ 241 h 782"/>
              <a:gd name="T16" fmla="*/ 142 w 697"/>
              <a:gd name="T17" fmla="*/ 247 h 782"/>
              <a:gd name="T18" fmla="*/ 145 w 697"/>
              <a:gd name="T19" fmla="*/ 259 h 782"/>
              <a:gd name="T20" fmla="*/ 144 w 697"/>
              <a:gd name="T21" fmla="*/ 291 h 782"/>
              <a:gd name="T22" fmla="*/ 136 w 697"/>
              <a:gd name="T23" fmla="*/ 300 h 782"/>
              <a:gd name="T24" fmla="*/ 121 w 697"/>
              <a:gd name="T25" fmla="*/ 288 h 782"/>
              <a:gd name="T26" fmla="*/ 248 w 697"/>
              <a:gd name="T27" fmla="*/ 233 h 782"/>
              <a:gd name="T28" fmla="*/ 456 w 697"/>
              <a:gd name="T29" fmla="*/ 233 h 782"/>
              <a:gd name="T30" fmla="*/ 359 w 697"/>
              <a:gd name="T31" fmla="*/ 289 h 782"/>
              <a:gd name="T32" fmla="*/ 340 w 697"/>
              <a:gd name="T33" fmla="*/ 308 h 782"/>
              <a:gd name="T34" fmla="*/ 309 w 697"/>
              <a:gd name="T35" fmla="*/ 283 h 782"/>
              <a:gd name="T36" fmla="*/ 345 w 697"/>
              <a:gd name="T37" fmla="*/ 269 h 782"/>
              <a:gd name="T38" fmla="*/ 343 w 697"/>
              <a:gd name="T39" fmla="*/ 242 h 782"/>
              <a:gd name="T40" fmla="*/ 341 w 697"/>
              <a:gd name="T41" fmla="*/ 175 h 782"/>
              <a:gd name="T42" fmla="*/ 359 w 697"/>
              <a:gd name="T43" fmla="*/ 158 h 782"/>
              <a:gd name="T44" fmla="*/ 386 w 697"/>
              <a:gd name="T45" fmla="*/ 180 h 782"/>
              <a:gd name="T46" fmla="*/ 354 w 697"/>
              <a:gd name="T47" fmla="*/ 194 h 782"/>
              <a:gd name="T48" fmla="*/ 361 w 697"/>
              <a:gd name="T49" fmla="*/ 221 h 782"/>
              <a:gd name="T50" fmla="*/ 359 w 697"/>
              <a:gd name="T51" fmla="*/ 289 h 782"/>
              <a:gd name="T52" fmla="*/ 122 w 697"/>
              <a:gd name="T53" fmla="*/ 426 h 782"/>
              <a:gd name="T54" fmla="*/ 255 w 697"/>
              <a:gd name="T55" fmla="*/ 426 h 782"/>
              <a:gd name="T56" fmla="*/ 193 w 697"/>
              <a:gd name="T57" fmla="*/ 462 h 782"/>
              <a:gd name="T58" fmla="*/ 181 w 697"/>
              <a:gd name="T59" fmla="*/ 474 h 782"/>
              <a:gd name="T60" fmla="*/ 161 w 697"/>
              <a:gd name="T61" fmla="*/ 458 h 782"/>
              <a:gd name="T62" fmla="*/ 184 w 697"/>
              <a:gd name="T63" fmla="*/ 449 h 782"/>
              <a:gd name="T64" fmla="*/ 183 w 697"/>
              <a:gd name="T65" fmla="*/ 431 h 782"/>
              <a:gd name="T66" fmla="*/ 182 w 697"/>
              <a:gd name="T67" fmla="*/ 389 h 782"/>
              <a:gd name="T68" fmla="*/ 194 w 697"/>
              <a:gd name="T69" fmla="*/ 378 h 782"/>
              <a:gd name="T70" fmla="*/ 211 w 697"/>
              <a:gd name="T71" fmla="*/ 392 h 782"/>
              <a:gd name="T72" fmla="*/ 190 w 697"/>
              <a:gd name="T73" fmla="*/ 401 h 782"/>
              <a:gd name="T74" fmla="*/ 194 w 697"/>
              <a:gd name="T75" fmla="*/ 418 h 782"/>
              <a:gd name="T76" fmla="*/ 193 w 697"/>
              <a:gd name="T77" fmla="*/ 462 h 782"/>
              <a:gd name="T78" fmla="*/ 601 w 697"/>
              <a:gd name="T79" fmla="*/ 366 h 782"/>
              <a:gd name="T80" fmla="*/ 585 w 697"/>
              <a:gd name="T81" fmla="*/ 182 h 782"/>
              <a:gd name="T82" fmla="*/ 298 w 697"/>
              <a:gd name="T83" fmla="*/ 0 h 782"/>
              <a:gd name="T84" fmla="*/ 2 w 697"/>
              <a:gd name="T85" fmla="*/ 302 h 782"/>
              <a:gd name="T86" fmla="*/ 0 w 697"/>
              <a:gd name="T87" fmla="*/ 781 h 782"/>
              <a:gd name="T88" fmla="*/ 433 w 697"/>
              <a:gd name="T89" fmla="*/ 674 h 782"/>
              <a:gd name="T90" fmla="*/ 563 w 697"/>
              <a:gd name="T91" fmla="*/ 673 h 782"/>
              <a:gd name="T92" fmla="*/ 564 w 697"/>
              <a:gd name="T93" fmla="*/ 673 h 782"/>
              <a:gd name="T94" fmla="*/ 595 w 697"/>
              <a:gd name="T95" fmla="*/ 577 h 782"/>
              <a:gd name="T96" fmla="*/ 561 w 697"/>
              <a:gd name="T97" fmla="*/ 554 h 782"/>
              <a:gd name="T98" fmla="*/ 598 w 697"/>
              <a:gd name="T99" fmla="*/ 536 h 782"/>
              <a:gd name="T100" fmla="*/ 595 w 697"/>
              <a:gd name="T101" fmla="*/ 527 h 782"/>
              <a:gd name="T102" fmla="*/ 652 w 697"/>
              <a:gd name="T103" fmla="*/ 426 h 782"/>
              <a:gd name="T104" fmla="*/ 141 w 697"/>
              <a:gd name="T105" fmla="*/ 201 h 782"/>
              <a:gd name="T106" fmla="*/ 141 w 697"/>
              <a:gd name="T107" fmla="*/ 329 h 782"/>
              <a:gd name="T108" fmla="*/ 189 w 697"/>
              <a:gd name="T109" fmla="*/ 514 h 782"/>
              <a:gd name="T110" fmla="*/ 189 w 697"/>
              <a:gd name="T111" fmla="*/ 337 h 782"/>
              <a:gd name="T112" fmla="*/ 189 w 697"/>
              <a:gd name="T113" fmla="*/ 514 h 782"/>
              <a:gd name="T114" fmla="*/ 215 w 697"/>
              <a:gd name="T115" fmla="*/ 233 h 782"/>
              <a:gd name="T116" fmla="*/ 489 w 697"/>
              <a:gd name="T117" fmla="*/ 233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97" h="782">
                <a:moveTo>
                  <a:pt x="189" y="265"/>
                </a:moveTo>
                <a:cubicBezTo>
                  <a:pt x="189" y="238"/>
                  <a:pt x="168" y="217"/>
                  <a:pt x="141" y="217"/>
                </a:cubicBezTo>
                <a:cubicBezTo>
                  <a:pt x="115" y="217"/>
                  <a:pt x="93" y="238"/>
                  <a:pt x="93" y="265"/>
                </a:cubicBezTo>
                <a:cubicBezTo>
                  <a:pt x="93" y="292"/>
                  <a:pt x="115" y="314"/>
                  <a:pt x="141" y="314"/>
                </a:cubicBezTo>
                <a:cubicBezTo>
                  <a:pt x="168" y="314"/>
                  <a:pt x="189" y="292"/>
                  <a:pt x="189" y="265"/>
                </a:cubicBezTo>
                <a:moveTo>
                  <a:pt x="121" y="288"/>
                </a:moveTo>
                <a:cubicBezTo>
                  <a:pt x="124" y="278"/>
                  <a:pt x="124" y="278"/>
                  <a:pt x="124" y="278"/>
                </a:cubicBezTo>
                <a:cubicBezTo>
                  <a:pt x="127" y="280"/>
                  <a:pt x="132" y="282"/>
                  <a:pt x="138" y="282"/>
                </a:cubicBezTo>
                <a:cubicBezTo>
                  <a:pt x="143" y="282"/>
                  <a:pt x="146" y="280"/>
                  <a:pt x="146" y="277"/>
                </a:cubicBezTo>
                <a:cubicBezTo>
                  <a:pt x="146" y="273"/>
                  <a:pt x="144" y="271"/>
                  <a:pt x="137" y="269"/>
                </a:cubicBezTo>
                <a:cubicBezTo>
                  <a:pt x="128" y="266"/>
                  <a:pt x="122" y="262"/>
                  <a:pt x="122" y="254"/>
                </a:cubicBezTo>
                <a:cubicBezTo>
                  <a:pt x="122" y="246"/>
                  <a:pt x="127" y="240"/>
                  <a:pt x="136" y="238"/>
                </a:cubicBezTo>
                <a:cubicBezTo>
                  <a:pt x="136" y="230"/>
                  <a:pt x="136" y="230"/>
                  <a:pt x="136" y="230"/>
                </a:cubicBezTo>
                <a:cubicBezTo>
                  <a:pt x="145" y="230"/>
                  <a:pt x="145" y="230"/>
                  <a:pt x="145" y="230"/>
                </a:cubicBezTo>
                <a:cubicBezTo>
                  <a:pt x="145" y="238"/>
                  <a:pt x="145" y="238"/>
                  <a:pt x="145" y="238"/>
                </a:cubicBezTo>
                <a:cubicBezTo>
                  <a:pt x="150" y="238"/>
                  <a:pt x="154" y="239"/>
                  <a:pt x="157" y="241"/>
                </a:cubicBezTo>
                <a:cubicBezTo>
                  <a:pt x="155" y="250"/>
                  <a:pt x="155" y="250"/>
                  <a:pt x="155" y="250"/>
                </a:cubicBezTo>
                <a:cubicBezTo>
                  <a:pt x="152" y="249"/>
                  <a:pt x="148" y="247"/>
                  <a:pt x="142" y="247"/>
                </a:cubicBezTo>
                <a:cubicBezTo>
                  <a:pt x="137" y="247"/>
                  <a:pt x="135" y="250"/>
                  <a:pt x="135" y="252"/>
                </a:cubicBezTo>
                <a:cubicBezTo>
                  <a:pt x="135" y="255"/>
                  <a:pt x="138" y="257"/>
                  <a:pt x="145" y="259"/>
                </a:cubicBezTo>
                <a:cubicBezTo>
                  <a:pt x="155" y="263"/>
                  <a:pt x="159" y="268"/>
                  <a:pt x="159" y="275"/>
                </a:cubicBezTo>
                <a:cubicBezTo>
                  <a:pt x="159" y="283"/>
                  <a:pt x="154" y="290"/>
                  <a:pt x="144" y="291"/>
                </a:cubicBezTo>
                <a:cubicBezTo>
                  <a:pt x="144" y="300"/>
                  <a:pt x="144" y="300"/>
                  <a:pt x="144" y="300"/>
                </a:cubicBezTo>
                <a:cubicBezTo>
                  <a:pt x="136" y="300"/>
                  <a:pt x="136" y="300"/>
                  <a:pt x="136" y="300"/>
                </a:cubicBezTo>
                <a:cubicBezTo>
                  <a:pt x="136" y="292"/>
                  <a:pt x="136" y="292"/>
                  <a:pt x="136" y="292"/>
                </a:cubicBezTo>
                <a:cubicBezTo>
                  <a:pt x="130" y="292"/>
                  <a:pt x="125" y="290"/>
                  <a:pt x="121" y="288"/>
                </a:cubicBezTo>
                <a:moveTo>
                  <a:pt x="352" y="128"/>
                </a:moveTo>
                <a:cubicBezTo>
                  <a:pt x="295" y="128"/>
                  <a:pt x="248" y="175"/>
                  <a:pt x="248" y="233"/>
                </a:cubicBezTo>
                <a:cubicBezTo>
                  <a:pt x="248" y="291"/>
                  <a:pt x="295" y="338"/>
                  <a:pt x="352" y="338"/>
                </a:cubicBezTo>
                <a:cubicBezTo>
                  <a:pt x="410" y="338"/>
                  <a:pt x="456" y="291"/>
                  <a:pt x="456" y="233"/>
                </a:cubicBezTo>
                <a:cubicBezTo>
                  <a:pt x="456" y="175"/>
                  <a:pt x="410" y="128"/>
                  <a:pt x="352" y="128"/>
                </a:cubicBezTo>
                <a:moveTo>
                  <a:pt x="359" y="289"/>
                </a:moveTo>
                <a:cubicBezTo>
                  <a:pt x="359" y="308"/>
                  <a:pt x="359" y="308"/>
                  <a:pt x="359" y="308"/>
                </a:cubicBezTo>
                <a:cubicBezTo>
                  <a:pt x="340" y="308"/>
                  <a:pt x="340" y="308"/>
                  <a:pt x="340" y="308"/>
                </a:cubicBezTo>
                <a:cubicBezTo>
                  <a:pt x="340" y="291"/>
                  <a:pt x="340" y="291"/>
                  <a:pt x="340" y="291"/>
                </a:cubicBezTo>
                <a:cubicBezTo>
                  <a:pt x="328" y="290"/>
                  <a:pt x="316" y="287"/>
                  <a:pt x="309" y="283"/>
                </a:cubicBezTo>
                <a:cubicBezTo>
                  <a:pt x="314" y="261"/>
                  <a:pt x="314" y="261"/>
                  <a:pt x="314" y="261"/>
                </a:cubicBezTo>
                <a:cubicBezTo>
                  <a:pt x="322" y="266"/>
                  <a:pt x="333" y="269"/>
                  <a:pt x="345" y="269"/>
                </a:cubicBezTo>
                <a:cubicBezTo>
                  <a:pt x="356" y="269"/>
                  <a:pt x="363" y="265"/>
                  <a:pt x="363" y="258"/>
                </a:cubicBezTo>
                <a:cubicBezTo>
                  <a:pt x="363" y="251"/>
                  <a:pt x="357" y="246"/>
                  <a:pt x="343" y="242"/>
                </a:cubicBezTo>
                <a:cubicBezTo>
                  <a:pt x="324" y="235"/>
                  <a:pt x="310" y="226"/>
                  <a:pt x="310" y="208"/>
                </a:cubicBezTo>
                <a:cubicBezTo>
                  <a:pt x="310" y="192"/>
                  <a:pt x="322" y="179"/>
                  <a:pt x="341" y="175"/>
                </a:cubicBezTo>
                <a:cubicBezTo>
                  <a:pt x="341" y="158"/>
                  <a:pt x="341" y="158"/>
                  <a:pt x="341" y="158"/>
                </a:cubicBezTo>
                <a:cubicBezTo>
                  <a:pt x="359" y="158"/>
                  <a:pt x="359" y="158"/>
                  <a:pt x="359" y="158"/>
                </a:cubicBezTo>
                <a:cubicBezTo>
                  <a:pt x="359" y="174"/>
                  <a:pt x="359" y="174"/>
                  <a:pt x="359" y="174"/>
                </a:cubicBezTo>
                <a:cubicBezTo>
                  <a:pt x="372" y="174"/>
                  <a:pt x="380" y="177"/>
                  <a:pt x="386" y="180"/>
                </a:cubicBezTo>
                <a:cubicBezTo>
                  <a:pt x="381" y="201"/>
                  <a:pt x="381" y="201"/>
                  <a:pt x="381" y="201"/>
                </a:cubicBezTo>
                <a:cubicBezTo>
                  <a:pt x="376" y="199"/>
                  <a:pt x="368" y="194"/>
                  <a:pt x="354" y="194"/>
                </a:cubicBezTo>
                <a:cubicBezTo>
                  <a:pt x="342" y="194"/>
                  <a:pt x="338" y="200"/>
                  <a:pt x="338" y="205"/>
                </a:cubicBezTo>
                <a:cubicBezTo>
                  <a:pt x="338" y="211"/>
                  <a:pt x="345" y="215"/>
                  <a:pt x="361" y="221"/>
                </a:cubicBezTo>
                <a:cubicBezTo>
                  <a:pt x="383" y="228"/>
                  <a:pt x="391" y="239"/>
                  <a:pt x="391" y="255"/>
                </a:cubicBezTo>
                <a:cubicBezTo>
                  <a:pt x="391" y="272"/>
                  <a:pt x="380" y="286"/>
                  <a:pt x="359" y="289"/>
                </a:cubicBezTo>
                <a:moveTo>
                  <a:pt x="189" y="358"/>
                </a:moveTo>
                <a:cubicBezTo>
                  <a:pt x="152" y="358"/>
                  <a:pt x="122" y="389"/>
                  <a:pt x="122" y="426"/>
                </a:cubicBezTo>
                <a:cubicBezTo>
                  <a:pt x="122" y="463"/>
                  <a:pt x="152" y="493"/>
                  <a:pt x="189" y="493"/>
                </a:cubicBezTo>
                <a:cubicBezTo>
                  <a:pt x="226" y="493"/>
                  <a:pt x="255" y="463"/>
                  <a:pt x="255" y="426"/>
                </a:cubicBezTo>
                <a:cubicBezTo>
                  <a:pt x="255" y="389"/>
                  <a:pt x="226" y="358"/>
                  <a:pt x="189" y="358"/>
                </a:cubicBezTo>
                <a:moveTo>
                  <a:pt x="193" y="462"/>
                </a:moveTo>
                <a:cubicBezTo>
                  <a:pt x="193" y="474"/>
                  <a:pt x="193" y="474"/>
                  <a:pt x="193" y="474"/>
                </a:cubicBezTo>
                <a:cubicBezTo>
                  <a:pt x="181" y="474"/>
                  <a:pt x="181" y="474"/>
                  <a:pt x="181" y="474"/>
                </a:cubicBezTo>
                <a:cubicBezTo>
                  <a:pt x="181" y="463"/>
                  <a:pt x="181" y="463"/>
                  <a:pt x="181" y="463"/>
                </a:cubicBezTo>
                <a:cubicBezTo>
                  <a:pt x="173" y="462"/>
                  <a:pt x="166" y="460"/>
                  <a:pt x="161" y="458"/>
                </a:cubicBezTo>
                <a:cubicBezTo>
                  <a:pt x="165" y="444"/>
                  <a:pt x="165" y="444"/>
                  <a:pt x="165" y="444"/>
                </a:cubicBezTo>
                <a:cubicBezTo>
                  <a:pt x="170" y="446"/>
                  <a:pt x="177" y="449"/>
                  <a:pt x="184" y="449"/>
                </a:cubicBezTo>
                <a:cubicBezTo>
                  <a:pt x="191" y="449"/>
                  <a:pt x="196" y="446"/>
                  <a:pt x="196" y="442"/>
                </a:cubicBezTo>
                <a:cubicBezTo>
                  <a:pt x="196" y="437"/>
                  <a:pt x="192" y="434"/>
                  <a:pt x="183" y="431"/>
                </a:cubicBezTo>
                <a:cubicBezTo>
                  <a:pt x="171" y="427"/>
                  <a:pt x="162" y="421"/>
                  <a:pt x="162" y="410"/>
                </a:cubicBezTo>
                <a:cubicBezTo>
                  <a:pt x="162" y="399"/>
                  <a:pt x="169" y="391"/>
                  <a:pt x="182" y="389"/>
                </a:cubicBezTo>
                <a:cubicBezTo>
                  <a:pt x="182" y="378"/>
                  <a:pt x="182" y="378"/>
                  <a:pt x="182" y="378"/>
                </a:cubicBezTo>
                <a:cubicBezTo>
                  <a:pt x="194" y="378"/>
                  <a:pt x="194" y="378"/>
                  <a:pt x="194" y="378"/>
                </a:cubicBezTo>
                <a:cubicBezTo>
                  <a:pt x="194" y="388"/>
                  <a:pt x="194" y="388"/>
                  <a:pt x="194" y="388"/>
                </a:cubicBezTo>
                <a:cubicBezTo>
                  <a:pt x="201" y="388"/>
                  <a:pt x="207" y="390"/>
                  <a:pt x="211" y="392"/>
                </a:cubicBezTo>
                <a:cubicBezTo>
                  <a:pt x="207" y="405"/>
                  <a:pt x="207" y="405"/>
                  <a:pt x="207" y="405"/>
                </a:cubicBezTo>
                <a:cubicBezTo>
                  <a:pt x="204" y="404"/>
                  <a:pt x="199" y="401"/>
                  <a:pt x="190" y="401"/>
                </a:cubicBezTo>
                <a:cubicBezTo>
                  <a:pt x="183" y="401"/>
                  <a:pt x="180" y="404"/>
                  <a:pt x="180" y="408"/>
                </a:cubicBezTo>
                <a:cubicBezTo>
                  <a:pt x="180" y="412"/>
                  <a:pt x="184" y="414"/>
                  <a:pt x="194" y="418"/>
                </a:cubicBezTo>
                <a:cubicBezTo>
                  <a:pt x="208" y="423"/>
                  <a:pt x="214" y="429"/>
                  <a:pt x="214" y="440"/>
                </a:cubicBezTo>
                <a:cubicBezTo>
                  <a:pt x="214" y="451"/>
                  <a:pt x="207" y="459"/>
                  <a:pt x="193" y="462"/>
                </a:cubicBezTo>
                <a:moveTo>
                  <a:pt x="652" y="426"/>
                </a:moveTo>
                <a:cubicBezTo>
                  <a:pt x="636" y="408"/>
                  <a:pt x="611" y="388"/>
                  <a:pt x="601" y="366"/>
                </a:cubicBezTo>
                <a:cubicBezTo>
                  <a:pt x="587" y="333"/>
                  <a:pt x="603" y="301"/>
                  <a:pt x="603" y="267"/>
                </a:cubicBezTo>
                <a:cubicBezTo>
                  <a:pt x="602" y="240"/>
                  <a:pt x="594" y="207"/>
                  <a:pt x="585" y="182"/>
                </a:cubicBezTo>
                <a:cubicBezTo>
                  <a:pt x="570" y="141"/>
                  <a:pt x="543" y="107"/>
                  <a:pt x="509" y="80"/>
                </a:cubicBezTo>
                <a:cubicBezTo>
                  <a:pt x="456" y="31"/>
                  <a:pt x="381" y="0"/>
                  <a:pt x="298" y="0"/>
                </a:cubicBezTo>
                <a:cubicBezTo>
                  <a:pt x="133" y="0"/>
                  <a:pt x="0" y="122"/>
                  <a:pt x="0" y="273"/>
                </a:cubicBezTo>
                <a:cubicBezTo>
                  <a:pt x="0" y="283"/>
                  <a:pt x="1" y="293"/>
                  <a:pt x="2" y="302"/>
                </a:cubicBezTo>
                <a:cubicBezTo>
                  <a:pt x="3" y="368"/>
                  <a:pt x="23" y="446"/>
                  <a:pt x="82" y="533"/>
                </a:cubicBezTo>
                <a:cubicBezTo>
                  <a:pt x="82" y="533"/>
                  <a:pt x="164" y="697"/>
                  <a:pt x="0" y="781"/>
                </a:cubicBezTo>
                <a:cubicBezTo>
                  <a:pt x="362" y="782"/>
                  <a:pt x="362" y="782"/>
                  <a:pt x="362" y="782"/>
                </a:cubicBezTo>
                <a:cubicBezTo>
                  <a:pt x="362" y="782"/>
                  <a:pt x="389" y="674"/>
                  <a:pt x="433" y="674"/>
                </a:cubicBezTo>
                <a:cubicBezTo>
                  <a:pt x="470" y="674"/>
                  <a:pt x="508" y="677"/>
                  <a:pt x="545" y="675"/>
                </a:cubicBezTo>
                <a:cubicBezTo>
                  <a:pt x="553" y="676"/>
                  <a:pt x="558" y="675"/>
                  <a:pt x="563" y="673"/>
                </a:cubicBezTo>
                <a:cubicBezTo>
                  <a:pt x="563" y="673"/>
                  <a:pt x="563" y="673"/>
                  <a:pt x="564" y="673"/>
                </a:cubicBezTo>
                <a:cubicBezTo>
                  <a:pt x="564" y="673"/>
                  <a:pt x="564" y="673"/>
                  <a:pt x="564" y="673"/>
                </a:cubicBezTo>
                <a:cubicBezTo>
                  <a:pt x="589" y="660"/>
                  <a:pt x="571" y="601"/>
                  <a:pt x="571" y="601"/>
                </a:cubicBezTo>
                <a:cubicBezTo>
                  <a:pt x="586" y="595"/>
                  <a:pt x="595" y="585"/>
                  <a:pt x="595" y="577"/>
                </a:cubicBezTo>
                <a:cubicBezTo>
                  <a:pt x="595" y="575"/>
                  <a:pt x="595" y="575"/>
                  <a:pt x="595" y="575"/>
                </a:cubicBezTo>
                <a:cubicBezTo>
                  <a:pt x="595" y="565"/>
                  <a:pt x="581" y="557"/>
                  <a:pt x="561" y="554"/>
                </a:cubicBezTo>
                <a:cubicBezTo>
                  <a:pt x="570" y="554"/>
                  <a:pt x="570" y="554"/>
                  <a:pt x="570" y="554"/>
                </a:cubicBezTo>
                <a:cubicBezTo>
                  <a:pt x="585" y="554"/>
                  <a:pt x="598" y="546"/>
                  <a:pt x="598" y="536"/>
                </a:cubicBezTo>
                <a:cubicBezTo>
                  <a:pt x="598" y="535"/>
                  <a:pt x="598" y="535"/>
                  <a:pt x="598" y="535"/>
                </a:cubicBezTo>
                <a:cubicBezTo>
                  <a:pt x="598" y="532"/>
                  <a:pt x="597" y="529"/>
                  <a:pt x="595" y="527"/>
                </a:cubicBezTo>
                <a:cubicBezTo>
                  <a:pt x="598" y="514"/>
                  <a:pt x="609" y="461"/>
                  <a:pt x="611" y="461"/>
                </a:cubicBezTo>
                <a:cubicBezTo>
                  <a:pt x="697" y="457"/>
                  <a:pt x="652" y="426"/>
                  <a:pt x="652" y="426"/>
                </a:cubicBezTo>
                <a:moveTo>
                  <a:pt x="78" y="265"/>
                </a:moveTo>
                <a:cubicBezTo>
                  <a:pt x="78" y="230"/>
                  <a:pt x="106" y="201"/>
                  <a:pt x="141" y="201"/>
                </a:cubicBezTo>
                <a:cubicBezTo>
                  <a:pt x="176" y="201"/>
                  <a:pt x="205" y="230"/>
                  <a:pt x="205" y="265"/>
                </a:cubicBezTo>
                <a:cubicBezTo>
                  <a:pt x="205" y="300"/>
                  <a:pt x="176" y="329"/>
                  <a:pt x="141" y="329"/>
                </a:cubicBezTo>
                <a:cubicBezTo>
                  <a:pt x="106" y="329"/>
                  <a:pt x="78" y="300"/>
                  <a:pt x="78" y="265"/>
                </a:cubicBezTo>
                <a:moveTo>
                  <a:pt x="189" y="514"/>
                </a:moveTo>
                <a:cubicBezTo>
                  <a:pt x="141" y="514"/>
                  <a:pt x="101" y="474"/>
                  <a:pt x="101" y="426"/>
                </a:cubicBezTo>
                <a:cubicBezTo>
                  <a:pt x="101" y="377"/>
                  <a:pt x="141" y="337"/>
                  <a:pt x="189" y="337"/>
                </a:cubicBezTo>
                <a:cubicBezTo>
                  <a:pt x="237" y="337"/>
                  <a:pt x="276" y="377"/>
                  <a:pt x="276" y="426"/>
                </a:cubicBezTo>
                <a:cubicBezTo>
                  <a:pt x="276" y="474"/>
                  <a:pt x="237" y="514"/>
                  <a:pt x="189" y="514"/>
                </a:cubicBezTo>
                <a:moveTo>
                  <a:pt x="352" y="371"/>
                </a:moveTo>
                <a:cubicBezTo>
                  <a:pt x="276" y="371"/>
                  <a:pt x="215" y="309"/>
                  <a:pt x="215" y="233"/>
                </a:cubicBezTo>
                <a:cubicBezTo>
                  <a:pt x="215" y="157"/>
                  <a:pt x="276" y="95"/>
                  <a:pt x="352" y="95"/>
                </a:cubicBezTo>
                <a:cubicBezTo>
                  <a:pt x="428" y="95"/>
                  <a:pt x="489" y="157"/>
                  <a:pt x="489" y="233"/>
                </a:cubicBezTo>
                <a:cubicBezTo>
                  <a:pt x="489" y="309"/>
                  <a:pt x="428" y="371"/>
                  <a:pt x="352" y="3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9" name="组合 38"/>
          <p:cNvGrpSpPr/>
          <p:nvPr/>
        </p:nvGrpSpPr>
        <p:grpSpPr>
          <a:xfrm>
            <a:off x="3897009" y="2488290"/>
            <a:ext cx="682834" cy="1061944"/>
            <a:chOff x="4278313" y="6613525"/>
            <a:chExt cx="503238" cy="782638"/>
          </a:xfrm>
          <a:solidFill>
            <a:schemeClr val="bg1"/>
          </a:solidFill>
        </p:grpSpPr>
        <p:sp>
          <p:nvSpPr>
            <p:cNvPr id="40" name="Freeform 913"/>
            <p:cNvSpPr>
              <a:spLocks noEditPoints="1"/>
            </p:cNvSpPr>
            <p:nvPr/>
          </p:nvSpPr>
          <p:spPr bwMode="auto">
            <a:xfrm>
              <a:off x="4278313" y="6613525"/>
              <a:ext cx="503238" cy="782638"/>
            </a:xfrm>
            <a:custGeom>
              <a:avLst/>
              <a:gdLst>
                <a:gd name="T0" fmla="*/ 67 w 134"/>
                <a:gd name="T1" fmla="*/ 0 h 209"/>
                <a:gd name="T2" fmla="*/ 0 w 134"/>
                <a:gd name="T3" fmla="*/ 74 h 209"/>
                <a:gd name="T4" fmla="*/ 31 w 134"/>
                <a:gd name="T5" fmla="*/ 163 h 209"/>
                <a:gd name="T6" fmla="*/ 51 w 134"/>
                <a:gd name="T7" fmla="*/ 169 h 209"/>
                <a:gd name="T8" fmla="*/ 31 w 134"/>
                <a:gd name="T9" fmla="*/ 175 h 209"/>
                <a:gd name="T10" fmla="*/ 34 w 134"/>
                <a:gd name="T11" fmla="*/ 180 h 209"/>
                <a:gd name="T12" fmla="*/ 31 w 134"/>
                <a:gd name="T13" fmla="*/ 185 h 209"/>
                <a:gd name="T14" fmla="*/ 34 w 134"/>
                <a:gd name="T15" fmla="*/ 190 h 209"/>
                <a:gd name="T16" fmla="*/ 47 w 134"/>
                <a:gd name="T17" fmla="*/ 203 h 209"/>
                <a:gd name="T18" fmla="*/ 78 w 134"/>
                <a:gd name="T19" fmla="*/ 209 h 209"/>
                <a:gd name="T20" fmla="*/ 102 w 134"/>
                <a:gd name="T21" fmla="*/ 190 h 209"/>
                <a:gd name="T22" fmla="*/ 100 w 134"/>
                <a:gd name="T23" fmla="*/ 185 h 209"/>
                <a:gd name="T24" fmla="*/ 102 w 134"/>
                <a:gd name="T25" fmla="*/ 180 h 209"/>
                <a:gd name="T26" fmla="*/ 100 w 134"/>
                <a:gd name="T27" fmla="*/ 175 h 209"/>
                <a:gd name="T28" fmla="*/ 102 w 134"/>
                <a:gd name="T29" fmla="*/ 169 h 209"/>
                <a:gd name="T30" fmla="*/ 84 w 134"/>
                <a:gd name="T31" fmla="*/ 163 h 209"/>
                <a:gd name="T32" fmla="*/ 107 w 134"/>
                <a:gd name="T33" fmla="*/ 134 h 209"/>
                <a:gd name="T34" fmla="*/ 134 w 134"/>
                <a:gd name="T35" fmla="*/ 68 h 209"/>
                <a:gd name="T36" fmla="*/ 68 w 134"/>
                <a:gd name="T37" fmla="*/ 118 h 209"/>
                <a:gd name="T38" fmla="*/ 66 w 134"/>
                <a:gd name="T39" fmla="*/ 152 h 209"/>
                <a:gd name="T40" fmla="*/ 66 w 134"/>
                <a:gd name="T41" fmla="*/ 169 h 209"/>
                <a:gd name="T42" fmla="*/ 69 w 134"/>
                <a:gd name="T43" fmla="*/ 163 h 209"/>
                <a:gd name="T44" fmla="*/ 66 w 134"/>
                <a:gd name="T45" fmla="*/ 169 h 209"/>
                <a:gd name="T46" fmla="*/ 122 w 134"/>
                <a:gd name="T47" fmla="*/ 78 h 209"/>
                <a:gd name="T48" fmla="*/ 98 w 134"/>
                <a:gd name="T49" fmla="*/ 126 h 209"/>
                <a:gd name="T50" fmla="*/ 85 w 134"/>
                <a:gd name="T51" fmla="*/ 152 h 209"/>
                <a:gd name="T52" fmla="*/ 85 w 134"/>
                <a:gd name="T53" fmla="*/ 118 h 209"/>
                <a:gd name="T54" fmla="*/ 86 w 134"/>
                <a:gd name="T55" fmla="*/ 118 h 209"/>
                <a:gd name="T56" fmla="*/ 89 w 134"/>
                <a:gd name="T57" fmla="*/ 66 h 209"/>
                <a:gd name="T58" fmla="*/ 76 w 134"/>
                <a:gd name="T59" fmla="*/ 59 h 209"/>
                <a:gd name="T60" fmla="*/ 81 w 134"/>
                <a:gd name="T61" fmla="*/ 63 h 209"/>
                <a:gd name="T62" fmla="*/ 78 w 134"/>
                <a:gd name="T63" fmla="*/ 71 h 209"/>
                <a:gd name="T64" fmla="*/ 70 w 134"/>
                <a:gd name="T65" fmla="*/ 65 h 209"/>
                <a:gd name="T66" fmla="*/ 69 w 134"/>
                <a:gd name="T67" fmla="*/ 59 h 209"/>
                <a:gd name="T68" fmla="*/ 63 w 134"/>
                <a:gd name="T69" fmla="*/ 64 h 209"/>
                <a:gd name="T70" fmla="*/ 63 w 134"/>
                <a:gd name="T71" fmla="*/ 87 h 209"/>
                <a:gd name="T72" fmla="*/ 58 w 134"/>
                <a:gd name="T73" fmla="*/ 66 h 209"/>
                <a:gd name="T74" fmla="*/ 57 w 134"/>
                <a:gd name="T75" fmla="*/ 59 h 209"/>
                <a:gd name="T76" fmla="*/ 51 w 134"/>
                <a:gd name="T77" fmla="*/ 60 h 209"/>
                <a:gd name="T78" fmla="*/ 41 w 134"/>
                <a:gd name="T79" fmla="*/ 117 h 209"/>
                <a:gd name="T80" fmla="*/ 48 w 134"/>
                <a:gd name="T81" fmla="*/ 118 h 209"/>
                <a:gd name="T82" fmla="*/ 49 w 134"/>
                <a:gd name="T83" fmla="*/ 118 h 209"/>
                <a:gd name="T84" fmla="*/ 43 w 134"/>
                <a:gd name="T85" fmla="*/ 152 h 209"/>
                <a:gd name="T86" fmla="*/ 12 w 134"/>
                <a:gd name="T87" fmla="*/ 78 h 209"/>
                <a:gd name="T88" fmla="*/ 11 w 134"/>
                <a:gd name="T89" fmla="*/ 70 h 209"/>
                <a:gd name="T90" fmla="*/ 67 w 134"/>
                <a:gd name="T91" fmla="*/ 12 h 209"/>
                <a:gd name="T92" fmla="*/ 122 w 134"/>
                <a:gd name="T93" fmla="*/ 7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4" h="209">
                  <a:moveTo>
                    <a:pt x="134" y="68"/>
                  </a:moveTo>
                  <a:cubicBezTo>
                    <a:pt x="134" y="30"/>
                    <a:pt x="104" y="0"/>
                    <a:pt x="67" y="0"/>
                  </a:cubicBezTo>
                  <a:cubicBezTo>
                    <a:pt x="30" y="0"/>
                    <a:pt x="0" y="30"/>
                    <a:pt x="0" y="68"/>
                  </a:cubicBezTo>
                  <a:cubicBezTo>
                    <a:pt x="0" y="70"/>
                    <a:pt x="0" y="72"/>
                    <a:pt x="0" y="74"/>
                  </a:cubicBezTo>
                  <a:cubicBezTo>
                    <a:pt x="0" y="75"/>
                    <a:pt x="1" y="101"/>
                    <a:pt x="27" y="134"/>
                  </a:cubicBezTo>
                  <a:cubicBezTo>
                    <a:pt x="34" y="143"/>
                    <a:pt x="31" y="163"/>
                    <a:pt x="31" y="163"/>
                  </a:cubicBezTo>
                  <a:cubicBezTo>
                    <a:pt x="37" y="163"/>
                    <a:pt x="44" y="163"/>
                    <a:pt x="51" y="163"/>
                  </a:cubicBezTo>
                  <a:cubicBezTo>
                    <a:pt x="51" y="169"/>
                    <a:pt x="51" y="169"/>
                    <a:pt x="51" y="169"/>
                  </a:cubicBezTo>
                  <a:cubicBezTo>
                    <a:pt x="31" y="169"/>
                    <a:pt x="31" y="169"/>
                    <a:pt x="31" y="169"/>
                  </a:cubicBezTo>
                  <a:cubicBezTo>
                    <a:pt x="31" y="175"/>
                    <a:pt x="31" y="175"/>
                    <a:pt x="31" y="175"/>
                  </a:cubicBezTo>
                  <a:cubicBezTo>
                    <a:pt x="34" y="175"/>
                    <a:pt x="34" y="175"/>
                    <a:pt x="34" y="175"/>
                  </a:cubicBezTo>
                  <a:cubicBezTo>
                    <a:pt x="34" y="180"/>
                    <a:pt x="34" y="180"/>
                    <a:pt x="34" y="180"/>
                  </a:cubicBezTo>
                  <a:cubicBezTo>
                    <a:pt x="31" y="180"/>
                    <a:pt x="31" y="180"/>
                    <a:pt x="31" y="180"/>
                  </a:cubicBezTo>
                  <a:cubicBezTo>
                    <a:pt x="31" y="185"/>
                    <a:pt x="31" y="185"/>
                    <a:pt x="31" y="185"/>
                  </a:cubicBezTo>
                  <a:cubicBezTo>
                    <a:pt x="34" y="185"/>
                    <a:pt x="34" y="185"/>
                    <a:pt x="34" y="185"/>
                  </a:cubicBezTo>
                  <a:cubicBezTo>
                    <a:pt x="34" y="190"/>
                    <a:pt x="34" y="190"/>
                    <a:pt x="34" y="190"/>
                  </a:cubicBezTo>
                  <a:cubicBezTo>
                    <a:pt x="32" y="190"/>
                    <a:pt x="32" y="190"/>
                    <a:pt x="32" y="190"/>
                  </a:cubicBezTo>
                  <a:cubicBezTo>
                    <a:pt x="32" y="197"/>
                    <a:pt x="38" y="203"/>
                    <a:pt x="47" y="203"/>
                  </a:cubicBezTo>
                  <a:cubicBezTo>
                    <a:pt x="48" y="207"/>
                    <a:pt x="52" y="209"/>
                    <a:pt x="56" y="209"/>
                  </a:cubicBezTo>
                  <a:cubicBezTo>
                    <a:pt x="78" y="209"/>
                    <a:pt x="78" y="209"/>
                    <a:pt x="78" y="209"/>
                  </a:cubicBezTo>
                  <a:cubicBezTo>
                    <a:pt x="82" y="209"/>
                    <a:pt x="86" y="207"/>
                    <a:pt x="87" y="203"/>
                  </a:cubicBezTo>
                  <a:cubicBezTo>
                    <a:pt x="95" y="203"/>
                    <a:pt x="102" y="197"/>
                    <a:pt x="102" y="190"/>
                  </a:cubicBezTo>
                  <a:cubicBezTo>
                    <a:pt x="100" y="190"/>
                    <a:pt x="100" y="190"/>
                    <a:pt x="100" y="190"/>
                  </a:cubicBezTo>
                  <a:cubicBezTo>
                    <a:pt x="100" y="185"/>
                    <a:pt x="100" y="185"/>
                    <a:pt x="100" y="185"/>
                  </a:cubicBezTo>
                  <a:cubicBezTo>
                    <a:pt x="102" y="185"/>
                    <a:pt x="102" y="185"/>
                    <a:pt x="102" y="185"/>
                  </a:cubicBezTo>
                  <a:cubicBezTo>
                    <a:pt x="102" y="180"/>
                    <a:pt x="102" y="180"/>
                    <a:pt x="102" y="180"/>
                  </a:cubicBezTo>
                  <a:cubicBezTo>
                    <a:pt x="100" y="180"/>
                    <a:pt x="100" y="180"/>
                    <a:pt x="100" y="180"/>
                  </a:cubicBezTo>
                  <a:cubicBezTo>
                    <a:pt x="100" y="175"/>
                    <a:pt x="100" y="175"/>
                    <a:pt x="100" y="175"/>
                  </a:cubicBezTo>
                  <a:cubicBezTo>
                    <a:pt x="102" y="175"/>
                    <a:pt x="102" y="175"/>
                    <a:pt x="102" y="175"/>
                  </a:cubicBezTo>
                  <a:cubicBezTo>
                    <a:pt x="102" y="169"/>
                    <a:pt x="102" y="169"/>
                    <a:pt x="102" y="169"/>
                  </a:cubicBezTo>
                  <a:cubicBezTo>
                    <a:pt x="84" y="169"/>
                    <a:pt x="84" y="169"/>
                    <a:pt x="84" y="169"/>
                  </a:cubicBezTo>
                  <a:cubicBezTo>
                    <a:pt x="84" y="167"/>
                    <a:pt x="84" y="165"/>
                    <a:pt x="84" y="163"/>
                  </a:cubicBezTo>
                  <a:cubicBezTo>
                    <a:pt x="91" y="163"/>
                    <a:pt x="97" y="163"/>
                    <a:pt x="103" y="163"/>
                  </a:cubicBezTo>
                  <a:cubicBezTo>
                    <a:pt x="103" y="163"/>
                    <a:pt x="100" y="143"/>
                    <a:pt x="107" y="134"/>
                  </a:cubicBezTo>
                  <a:cubicBezTo>
                    <a:pt x="133" y="101"/>
                    <a:pt x="134" y="75"/>
                    <a:pt x="134" y="74"/>
                  </a:cubicBezTo>
                  <a:cubicBezTo>
                    <a:pt x="134" y="72"/>
                    <a:pt x="134" y="70"/>
                    <a:pt x="134" y="68"/>
                  </a:cubicBezTo>
                  <a:close/>
                  <a:moveTo>
                    <a:pt x="66" y="118"/>
                  </a:moveTo>
                  <a:cubicBezTo>
                    <a:pt x="67" y="118"/>
                    <a:pt x="67" y="118"/>
                    <a:pt x="68" y="118"/>
                  </a:cubicBezTo>
                  <a:cubicBezTo>
                    <a:pt x="69" y="152"/>
                    <a:pt x="69" y="152"/>
                    <a:pt x="69" y="152"/>
                  </a:cubicBezTo>
                  <a:cubicBezTo>
                    <a:pt x="66" y="152"/>
                    <a:pt x="66" y="152"/>
                    <a:pt x="66" y="152"/>
                  </a:cubicBezTo>
                  <a:cubicBezTo>
                    <a:pt x="66" y="139"/>
                    <a:pt x="66" y="125"/>
                    <a:pt x="66" y="118"/>
                  </a:cubicBezTo>
                  <a:close/>
                  <a:moveTo>
                    <a:pt x="66" y="169"/>
                  </a:moveTo>
                  <a:cubicBezTo>
                    <a:pt x="66" y="167"/>
                    <a:pt x="66" y="165"/>
                    <a:pt x="66" y="163"/>
                  </a:cubicBezTo>
                  <a:cubicBezTo>
                    <a:pt x="67" y="163"/>
                    <a:pt x="68" y="163"/>
                    <a:pt x="69" y="163"/>
                  </a:cubicBezTo>
                  <a:cubicBezTo>
                    <a:pt x="69" y="169"/>
                    <a:pt x="69" y="169"/>
                    <a:pt x="69" y="169"/>
                  </a:cubicBezTo>
                  <a:lnTo>
                    <a:pt x="66" y="169"/>
                  </a:lnTo>
                  <a:close/>
                  <a:moveTo>
                    <a:pt x="122" y="70"/>
                  </a:moveTo>
                  <a:cubicBezTo>
                    <a:pt x="122" y="78"/>
                    <a:pt x="122" y="78"/>
                    <a:pt x="122" y="78"/>
                  </a:cubicBezTo>
                  <a:cubicBezTo>
                    <a:pt x="122" y="78"/>
                    <a:pt x="122" y="78"/>
                    <a:pt x="122" y="78"/>
                  </a:cubicBezTo>
                  <a:cubicBezTo>
                    <a:pt x="120" y="86"/>
                    <a:pt x="116" y="104"/>
                    <a:pt x="98" y="126"/>
                  </a:cubicBezTo>
                  <a:cubicBezTo>
                    <a:pt x="93" y="134"/>
                    <a:pt x="91" y="143"/>
                    <a:pt x="91" y="152"/>
                  </a:cubicBezTo>
                  <a:cubicBezTo>
                    <a:pt x="85" y="152"/>
                    <a:pt x="85" y="152"/>
                    <a:pt x="85" y="152"/>
                  </a:cubicBezTo>
                  <a:cubicBezTo>
                    <a:pt x="85" y="139"/>
                    <a:pt x="84" y="125"/>
                    <a:pt x="84" y="118"/>
                  </a:cubicBezTo>
                  <a:cubicBezTo>
                    <a:pt x="85" y="118"/>
                    <a:pt x="85" y="118"/>
                    <a:pt x="85" y="118"/>
                  </a:cubicBezTo>
                  <a:cubicBezTo>
                    <a:pt x="85" y="118"/>
                    <a:pt x="86" y="118"/>
                    <a:pt x="86" y="118"/>
                  </a:cubicBezTo>
                  <a:cubicBezTo>
                    <a:pt x="86" y="118"/>
                    <a:pt x="86" y="118"/>
                    <a:pt x="86" y="118"/>
                  </a:cubicBezTo>
                  <a:cubicBezTo>
                    <a:pt x="88" y="118"/>
                    <a:pt x="91" y="118"/>
                    <a:pt x="93" y="117"/>
                  </a:cubicBezTo>
                  <a:cubicBezTo>
                    <a:pt x="89" y="66"/>
                    <a:pt x="89" y="66"/>
                    <a:pt x="89" y="66"/>
                  </a:cubicBezTo>
                  <a:cubicBezTo>
                    <a:pt x="89" y="62"/>
                    <a:pt x="86" y="60"/>
                    <a:pt x="82" y="60"/>
                  </a:cubicBezTo>
                  <a:cubicBezTo>
                    <a:pt x="82" y="60"/>
                    <a:pt x="78" y="59"/>
                    <a:pt x="76" y="59"/>
                  </a:cubicBezTo>
                  <a:cubicBezTo>
                    <a:pt x="76" y="59"/>
                    <a:pt x="76" y="59"/>
                    <a:pt x="76" y="59"/>
                  </a:cubicBezTo>
                  <a:cubicBezTo>
                    <a:pt x="81" y="63"/>
                    <a:pt x="81" y="63"/>
                    <a:pt x="81" y="63"/>
                  </a:cubicBezTo>
                  <a:cubicBezTo>
                    <a:pt x="75" y="66"/>
                    <a:pt x="75" y="66"/>
                    <a:pt x="75" y="66"/>
                  </a:cubicBezTo>
                  <a:cubicBezTo>
                    <a:pt x="78" y="71"/>
                    <a:pt x="78" y="71"/>
                    <a:pt x="78" y="71"/>
                  </a:cubicBezTo>
                  <a:cubicBezTo>
                    <a:pt x="71" y="86"/>
                    <a:pt x="71" y="86"/>
                    <a:pt x="71" y="86"/>
                  </a:cubicBezTo>
                  <a:cubicBezTo>
                    <a:pt x="70" y="65"/>
                    <a:pt x="70" y="65"/>
                    <a:pt x="70" y="65"/>
                  </a:cubicBezTo>
                  <a:cubicBezTo>
                    <a:pt x="71" y="64"/>
                    <a:pt x="71" y="64"/>
                    <a:pt x="71" y="64"/>
                  </a:cubicBezTo>
                  <a:cubicBezTo>
                    <a:pt x="69" y="59"/>
                    <a:pt x="69" y="59"/>
                    <a:pt x="69" y="59"/>
                  </a:cubicBezTo>
                  <a:cubicBezTo>
                    <a:pt x="65" y="59"/>
                    <a:pt x="65" y="59"/>
                    <a:pt x="65" y="59"/>
                  </a:cubicBezTo>
                  <a:cubicBezTo>
                    <a:pt x="63" y="64"/>
                    <a:pt x="63" y="64"/>
                    <a:pt x="63" y="64"/>
                  </a:cubicBezTo>
                  <a:cubicBezTo>
                    <a:pt x="64" y="65"/>
                    <a:pt x="64" y="65"/>
                    <a:pt x="64" y="65"/>
                  </a:cubicBezTo>
                  <a:cubicBezTo>
                    <a:pt x="63" y="87"/>
                    <a:pt x="63" y="87"/>
                    <a:pt x="63" y="87"/>
                  </a:cubicBezTo>
                  <a:cubicBezTo>
                    <a:pt x="56" y="71"/>
                    <a:pt x="56" y="71"/>
                    <a:pt x="56" y="71"/>
                  </a:cubicBezTo>
                  <a:cubicBezTo>
                    <a:pt x="58" y="66"/>
                    <a:pt x="58" y="66"/>
                    <a:pt x="58" y="66"/>
                  </a:cubicBezTo>
                  <a:cubicBezTo>
                    <a:pt x="53" y="63"/>
                    <a:pt x="53" y="63"/>
                    <a:pt x="53" y="63"/>
                  </a:cubicBezTo>
                  <a:cubicBezTo>
                    <a:pt x="57" y="59"/>
                    <a:pt x="57" y="59"/>
                    <a:pt x="57" y="59"/>
                  </a:cubicBezTo>
                  <a:cubicBezTo>
                    <a:pt x="57" y="59"/>
                    <a:pt x="57" y="59"/>
                    <a:pt x="57" y="59"/>
                  </a:cubicBezTo>
                  <a:cubicBezTo>
                    <a:pt x="56" y="59"/>
                    <a:pt x="51" y="60"/>
                    <a:pt x="51" y="60"/>
                  </a:cubicBezTo>
                  <a:cubicBezTo>
                    <a:pt x="48" y="60"/>
                    <a:pt x="45" y="62"/>
                    <a:pt x="45" y="66"/>
                  </a:cubicBezTo>
                  <a:cubicBezTo>
                    <a:pt x="41" y="117"/>
                    <a:pt x="41" y="117"/>
                    <a:pt x="41" y="117"/>
                  </a:cubicBezTo>
                  <a:cubicBezTo>
                    <a:pt x="43" y="118"/>
                    <a:pt x="45" y="118"/>
                    <a:pt x="48" y="118"/>
                  </a:cubicBezTo>
                  <a:cubicBezTo>
                    <a:pt x="48" y="118"/>
                    <a:pt x="48" y="118"/>
                    <a:pt x="48" y="118"/>
                  </a:cubicBezTo>
                  <a:cubicBezTo>
                    <a:pt x="48" y="118"/>
                    <a:pt x="48" y="118"/>
                    <a:pt x="48" y="118"/>
                  </a:cubicBezTo>
                  <a:cubicBezTo>
                    <a:pt x="49" y="118"/>
                    <a:pt x="49" y="118"/>
                    <a:pt x="49" y="118"/>
                  </a:cubicBezTo>
                  <a:cubicBezTo>
                    <a:pt x="50" y="152"/>
                    <a:pt x="50" y="152"/>
                    <a:pt x="50" y="152"/>
                  </a:cubicBezTo>
                  <a:cubicBezTo>
                    <a:pt x="43" y="152"/>
                    <a:pt x="43" y="152"/>
                    <a:pt x="43" y="152"/>
                  </a:cubicBezTo>
                  <a:cubicBezTo>
                    <a:pt x="43" y="143"/>
                    <a:pt x="41" y="134"/>
                    <a:pt x="36" y="127"/>
                  </a:cubicBezTo>
                  <a:cubicBezTo>
                    <a:pt x="18" y="104"/>
                    <a:pt x="13" y="86"/>
                    <a:pt x="12" y="78"/>
                  </a:cubicBezTo>
                  <a:cubicBezTo>
                    <a:pt x="12" y="78"/>
                    <a:pt x="12" y="78"/>
                    <a:pt x="12" y="78"/>
                  </a:cubicBezTo>
                  <a:cubicBezTo>
                    <a:pt x="11" y="70"/>
                    <a:pt x="11" y="70"/>
                    <a:pt x="11" y="70"/>
                  </a:cubicBezTo>
                  <a:cubicBezTo>
                    <a:pt x="11" y="69"/>
                    <a:pt x="11" y="69"/>
                    <a:pt x="11" y="68"/>
                  </a:cubicBezTo>
                  <a:cubicBezTo>
                    <a:pt x="11" y="37"/>
                    <a:pt x="36" y="12"/>
                    <a:pt x="67" y="12"/>
                  </a:cubicBezTo>
                  <a:cubicBezTo>
                    <a:pt x="98" y="12"/>
                    <a:pt x="123" y="37"/>
                    <a:pt x="123" y="68"/>
                  </a:cubicBezTo>
                  <a:cubicBezTo>
                    <a:pt x="123" y="69"/>
                    <a:pt x="122" y="69"/>
                    <a:pt x="122"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Oval 914"/>
            <p:cNvSpPr>
              <a:spLocks noChangeArrowheads="1"/>
            </p:cNvSpPr>
            <p:nvPr/>
          </p:nvSpPr>
          <p:spPr bwMode="auto">
            <a:xfrm>
              <a:off x="4487863" y="6721475"/>
              <a:ext cx="82550" cy="1016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184071689"/>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45" presetClass="entr" presetSubtype="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anim calcmode="lin" valueType="num">
                                      <p:cBhvr>
                                        <p:cTn id="12" dur="500" fill="hold"/>
                                        <p:tgtEl>
                                          <p:spTgt spid="27"/>
                                        </p:tgtEl>
                                        <p:attrNameLst>
                                          <p:attrName>ppt_w</p:attrName>
                                        </p:attrNameLst>
                                      </p:cBhvr>
                                      <p:tavLst>
                                        <p:tav tm="0" fmla="#ppt_w*sin(2.5*pi*$)">
                                          <p:val>
                                            <p:fltVal val="0"/>
                                          </p:val>
                                        </p:tav>
                                        <p:tav tm="100000">
                                          <p:val>
                                            <p:fltVal val="1"/>
                                          </p:val>
                                        </p:tav>
                                      </p:tavLst>
                                    </p:anim>
                                    <p:anim calcmode="lin" valueType="num">
                                      <p:cBhvr>
                                        <p:cTn id="13" dur="500" fill="hold"/>
                                        <p:tgtEl>
                                          <p:spTgt spid="27"/>
                                        </p:tgtEl>
                                        <p:attrNameLst>
                                          <p:attrName>ppt_h</p:attrName>
                                        </p:attrNameLst>
                                      </p:cBhvr>
                                      <p:tavLst>
                                        <p:tav tm="0">
                                          <p:val>
                                            <p:strVal val="#ppt_h"/>
                                          </p:val>
                                        </p:tav>
                                        <p:tav tm="100000">
                                          <p:val>
                                            <p:strVal val="#ppt_h"/>
                                          </p:val>
                                        </p:tav>
                                      </p:tavLst>
                                    </p:anim>
                                  </p:childTnLst>
                                </p:cTn>
                              </p:par>
                              <p:par>
                                <p:cTn id="14" presetID="49" presetClass="entr" presetSubtype="0" decel="10000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p:cTn id="16" dur="500" fill="hold"/>
                                        <p:tgtEl>
                                          <p:spTgt spid="5"/>
                                        </p:tgtEl>
                                        <p:attrNameLst>
                                          <p:attrName>ppt_w</p:attrName>
                                        </p:attrNameLst>
                                      </p:cBhvr>
                                      <p:tavLst>
                                        <p:tav tm="0">
                                          <p:val>
                                            <p:fltVal val="0"/>
                                          </p:val>
                                        </p:tav>
                                        <p:tav tm="100000">
                                          <p:val>
                                            <p:strVal val="#ppt_w"/>
                                          </p:val>
                                        </p:tav>
                                      </p:tavLst>
                                    </p:anim>
                                    <p:anim calcmode="lin" valueType="num">
                                      <p:cBhvr>
                                        <p:cTn id="17" dur="500" fill="hold"/>
                                        <p:tgtEl>
                                          <p:spTgt spid="5"/>
                                        </p:tgtEl>
                                        <p:attrNameLst>
                                          <p:attrName>ppt_h</p:attrName>
                                        </p:attrNameLst>
                                      </p:cBhvr>
                                      <p:tavLst>
                                        <p:tav tm="0">
                                          <p:val>
                                            <p:fltVal val="0"/>
                                          </p:val>
                                        </p:tav>
                                        <p:tav tm="100000">
                                          <p:val>
                                            <p:strVal val="#ppt_h"/>
                                          </p:val>
                                        </p:tav>
                                      </p:tavLst>
                                    </p:anim>
                                    <p:anim calcmode="lin" valueType="num">
                                      <p:cBhvr>
                                        <p:cTn id="18" dur="500" fill="hold"/>
                                        <p:tgtEl>
                                          <p:spTgt spid="5"/>
                                        </p:tgtEl>
                                        <p:attrNameLst>
                                          <p:attrName>style.rotation</p:attrName>
                                        </p:attrNameLst>
                                      </p:cBhvr>
                                      <p:tavLst>
                                        <p:tav tm="0">
                                          <p:val>
                                            <p:fltVal val="360"/>
                                          </p:val>
                                        </p:tav>
                                        <p:tav tm="100000">
                                          <p:val>
                                            <p:fltVal val="0"/>
                                          </p:val>
                                        </p:tav>
                                      </p:tavLst>
                                    </p:anim>
                                    <p:animEffect transition="in" filter="fade">
                                      <p:cBhvr>
                                        <p:cTn id="19" dur="500"/>
                                        <p:tgtEl>
                                          <p:spTgt spid="5"/>
                                        </p:tgtEl>
                                      </p:cBhvr>
                                    </p:animEffect>
                                  </p:childTnLst>
                                </p:cTn>
                              </p:par>
                              <p:par>
                                <p:cTn id="20" presetID="45" presetClass="entr" presetSubtype="0" fill="hold" nodeType="withEffect">
                                  <p:stCondLst>
                                    <p:cond delay="20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anim calcmode="lin" valueType="num">
                                      <p:cBhvr>
                                        <p:cTn id="23" dur="500" fill="hold"/>
                                        <p:tgtEl>
                                          <p:spTgt spid="39"/>
                                        </p:tgtEl>
                                        <p:attrNameLst>
                                          <p:attrName>ppt_w</p:attrName>
                                        </p:attrNameLst>
                                      </p:cBhvr>
                                      <p:tavLst>
                                        <p:tav tm="0" fmla="#ppt_w*sin(2.5*pi*$)">
                                          <p:val>
                                            <p:fltVal val="0"/>
                                          </p:val>
                                        </p:tav>
                                        <p:tav tm="100000">
                                          <p:val>
                                            <p:fltVal val="1"/>
                                          </p:val>
                                        </p:tav>
                                      </p:tavLst>
                                    </p:anim>
                                    <p:anim calcmode="lin" valueType="num">
                                      <p:cBhvr>
                                        <p:cTn id="24" dur="500" fill="hold"/>
                                        <p:tgtEl>
                                          <p:spTgt spid="39"/>
                                        </p:tgtEl>
                                        <p:attrNameLst>
                                          <p:attrName>ppt_h</p:attrName>
                                        </p:attrNameLst>
                                      </p:cBhvr>
                                      <p:tavLst>
                                        <p:tav tm="0">
                                          <p:val>
                                            <p:strVal val="#ppt_h"/>
                                          </p:val>
                                        </p:tav>
                                        <p:tav tm="100000">
                                          <p:val>
                                            <p:strVal val="#ppt_h"/>
                                          </p:val>
                                        </p:tav>
                                      </p:tavLst>
                                    </p:anim>
                                  </p:childTnLst>
                                </p:cTn>
                              </p:par>
                              <p:par>
                                <p:cTn id="25" presetID="49" presetClass="entr" presetSubtype="0" decel="100000" fill="hold" grpId="0" nodeType="withEffect">
                                  <p:stCondLst>
                                    <p:cond delay="20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 calcmode="lin" valueType="num">
                                      <p:cBhvr>
                                        <p:cTn id="29" dur="500" fill="hold"/>
                                        <p:tgtEl>
                                          <p:spTgt spid="6"/>
                                        </p:tgtEl>
                                        <p:attrNameLst>
                                          <p:attrName>style.rotation</p:attrName>
                                        </p:attrNameLst>
                                      </p:cBhvr>
                                      <p:tavLst>
                                        <p:tav tm="0">
                                          <p:val>
                                            <p:fltVal val="360"/>
                                          </p:val>
                                        </p:tav>
                                        <p:tav tm="100000">
                                          <p:val>
                                            <p:fltVal val="0"/>
                                          </p:val>
                                        </p:tav>
                                      </p:tavLst>
                                    </p:anim>
                                    <p:animEffect transition="in" filter="fade">
                                      <p:cBhvr>
                                        <p:cTn id="30" dur="500"/>
                                        <p:tgtEl>
                                          <p:spTgt spid="6"/>
                                        </p:tgtEl>
                                      </p:cBhvr>
                                    </p:animEffect>
                                  </p:childTnLst>
                                </p:cTn>
                              </p:par>
                              <p:par>
                                <p:cTn id="31" presetID="45" presetClass="entr" presetSubtype="0" fill="hold" nodeType="withEffect">
                                  <p:stCondLst>
                                    <p:cond delay="40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
                                        <p:tgtEl>
                                          <p:spTgt spid="20"/>
                                        </p:tgtEl>
                                      </p:cBhvr>
                                    </p:animEffect>
                                    <p:anim calcmode="lin" valueType="num">
                                      <p:cBhvr>
                                        <p:cTn id="34" dur="500" fill="hold"/>
                                        <p:tgtEl>
                                          <p:spTgt spid="20"/>
                                        </p:tgtEl>
                                        <p:attrNameLst>
                                          <p:attrName>ppt_w</p:attrName>
                                        </p:attrNameLst>
                                      </p:cBhvr>
                                      <p:tavLst>
                                        <p:tav tm="0" fmla="#ppt_w*sin(2.5*pi*$)">
                                          <p:val>
                                            <p:fltVal val="0"/>
                                          </p:val>
                                        </p:tav>
                                        <p:tav tm="100000">
                                          <p:val>
                                            <p:fltVal val="1"/>
                                          </p:val>
                                        </p:tav>
                                      </p:tavLst>
                                    </p:anim>
                                    <p:anim calcmode="lin" valueType="num">
                                      <p:cBhvr>
                                        <p:cTn id="35" dur="500" fill="hold"/>
                                        <p:tgtEl>
                                          <p:spTgt spid="20"/>
                                        </p:tgtEl>
                                        <p:attrNameLst>
                                          <p:attrName>ppt_h</p:attrName>
                                        </p:attrNameLst>
                                      </p:cBhvr>
                                      <p:tavLst>
                                        <p:tav tm="0">
                                          <p:val>
                                            <p:strVal val="#ppt_h"/>
                                          </p:val>
                                        </p:tav>
                                        <p:tav tm="100000">
                                          <p:val>
                                            <p:strVal val="#ppt_h"/>
                                          </p:val>
                                        </p:tav>
                                      </p:tavLst>
                                    </p:anim>
                                  </p:childTnLst>
                                </p:cTn>
                              </p:par>
                              <p:par>
                                <p:cTn id="36" presetID="49" presetClass="entr" presetSubtype="0" decel="100000" fill="hold" grpId="0" nodeType="withEffect">
                                  <p:stCondLst>
                                    <p:cond delay="400"/>
                                  </p:stCondLst>
                                  <p:childTnLst>
                                    <p:set>
                                      <p:cBhvr>
                                        <p:cTn id="37" dur="1" fill="hold">
                                          <p:stCondLst>
                                            <p:cond delay="0"/>
                                          </p:stCondLst>
                                        </p:cTn>
                                        <p:tgtEl>
                                          <p:spTgt spid="7"/>
                                        </p:tgtEl>
                                        <p:attrNameLst>
                                          <p:attrName>style.visibility</p:attrName>
                                        </p:attrNameLst>
                                      </p:cBhvr>
                                      <p:to>
                                        <p:strVal val="visible"/>
                                      </p:to>
                                    </p:set>
                                    <p:anim calcmode="lin" valueType="num">
                                      <p:cBhvr>
                                        <p:cTn id="38" dur="500" fill="hold"/>
                                        <p:tgtEl>
                                          <p:spTgt spid="7"/>
                                        </p:tgtEl>
                                        <p:attrNameLst>
                                          <p:attrName>ppt_w</p:attrName>
                                        </p:attrNameLst>
                                      </p:cBhvr>
                                      <p:tavLst>
                                        <p:tav tm="0">
                                          <p:val>
                                            <p:fltVal val="0"/>
                                          </p:val>
                                        </p:tav>
                                        <p:tav tm="100000">
                                          <p:val>
                                            <p:strVal val="#ppt_w"/>
                                          </p:val>
                                        </p:tav>
                                      </p:tavLst>
                                    </p:anim>
                                    <p:anim calcmode="lin" valueType="num">
                                      <p:cBhvr>
                                        <p:cTn id="39" dur="500" fill="hold"/>
                                        <p:tgtEl>
                                          <p:spTgt spid="7"/>
                                        </p:tgtEl>
                                        <p:attrNameLst>
                                          <p:attrName>ppt_h</p:attrName>
                                        </p:attrNameLst>
                                      </p:cBhvr>
                                      <p:tavLst>
                                        <p:tav tm="0">
                                          <p:val>
                                            <p:fltVal val="0"/>
                                          </p:val>
                                        </p:tav>
                                        <p:tav tm="100000">
                                          <p:val>
                                            <p:strVal val="#ppt_h"/>
                                          </p:val>
                                        </p:tav>
                                      </p:tavLst>
                                    </p:anim>
                                    <p:anim calcmode="lin" valueType="num">
                                      <p:cBhvr>
                                        <p:cTn id="40" dur="500" fill="hold"/>
                                        <p:tgtEl>
                                          <p:spTgt spid="7"/>
                                        </p:tgtEl>
                                        <p:attrNameLst>
                                          <p:attrName>style.rotation</p:attrName>
                                        </p:attrNameLst>
                                      </p:cBhvr>
                                      <p:tavLst>
                                        <p:tav tm="0">
                                          <p:val>
                                            <p:fltVal val="360"/>
                                          </p:val>
                                        </p:tav>
                                        <p:tav tm="100000">
                                          <p:val>
                                            <p:fltVal val="0"/>
                                          </p:val>
                                        </p:tav>
                                      </p:tavLst>
                                    </p:anim>
                                    <p:animEffect transition="in" filter="fade">
                                      <p:cBhvr>
                                        <p:cTn id="41" dur="500"/>
                                        <p:tgtEl>
                                          <p:spTgt spid="7"/>
                                        </p:tgtEl>
                                      </p:cBhvr>
                                    </p:animEffect>
                                  </p:childTnLst>
                                </p:cTn>
                              </p:par>
                              <p:par>
                                <p:cTn id="42" presetID="45" presetClass="entr" presetSubtype="0" fill="hold" grpId="0" nodeType="withEffect">
                                  <p:stCondLst>
                                    <p:cond delay="60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anim calcmode="lin" valueType="num">
                                      <p:cBhvr>
                                        <p:cTn id="45" dur="500" fill="hold"/>
                                        <p:tgtEl>
                                          <p:spTgt spid="38"/>
                                        </p:tgtEl>
                                        <p:attrNameLst>
                                          <p:attrName>ppt_w</p:attrName>
                                        </p:attrNameLst>
                                      </p:cBhvr>
                                      <p:tavLst>
                                        <p:tav tm="0" fmla="#ppt_w*sin(2.5*pi*$)">
                                          <p:val>
                                            <p:fltVal val="0"/>
                                          </p:val>
                                        </p:tav>
                                        <p:tav tm="100000">
                                          <p:val>
                                            <p:fltVal val="1"/>
                                          </p:val>
                                        </p:tav>
                                      </p:tavLst>
                                    </p:anim>
                                    <p:anim calcmode="lin" valueType="num">
                                      <p:cBhvr>
                                        <p:cTn id="46" dur="500" fill="hold"/>
                                        <p:tgtEl>
                                          <p:spTgt spid="38"/>
                                        </p:tgtEl>
                                        <p:attrNameLst>
                                          <p:attrName>ppt_h</p:attrName>
                                        </p:attrNameLst>
                                      </p:cBhvr>
                                      <p:tavLst>
                                        <p:tav tm="0">
                                          <p:val>
                                            <p:strVal val="#ppt_h"/>
                                          </p:val>
                                        </p:tav>
                                        <p:tav tm="100000">
                                          <p:val>
                                            <p:strVal val="#ppt_h"/>
                                          </p:val>
                                        </p:tav>
                                      </p:tavLst>
                                    </p:anim>
                                  </p:childTnLst>
                                </p:cTn>
                              </p:par>
                              <p:par>
                                <p:cTn id="47" presetID="49" presetClass="entr" presetSubtype="0" decel="100000" fill="hold" grpId="0" nodeType="withEffect">
                                  <p:stCondLst>
                                    <p:cond delay="600"/>
                                  </p:stCondLst>
                                  <p:childTnLst>
                                    <p:set>
                                      <p:cBhvr>
                                        <p:cTn id="48" dur="1" fill="hold">
                                          <p:stCondLst>
                                            <p:cond delay="0"/>
                                          </p:stCondLst>
                                        </p:cTn>
                                        <p:tgtEl>
                                          <p:spTgt spid="8"/>
                                        </p:tgtEl>
                                        <p:attrNameLst>
                                          <p:attrName>style.visibility</p:attrName>
                                        </p:attrNameLst>
                                      </p:cBhvr>
                                      <p:to>
                                        <p:strVal val="visible"/>
                                      </p:to>
                                    </p:set>
                                    <p:anim calcmode="lin" valueType="num">
                                      <p:cBhvr>
                                        <p:cTn id="49" dur="500" fill="hold"/>
                                        <p:tgtEl>
                                          <p:spTgt spid="8"/>
                                        </p:tgtEl>
                                        <p:attrNameLst>
                                          <p:attrName>ppt_w</p:attrName>
                                        </p:attrNameLst>
                                      </p:cBhvr>
                                      <p:tavLst>
                                        <p:tav tm="0">
                                          <p:val>
                                            <p:fltVal val="0"/>
                                          </p:val>
                                        </p:tav>
                                        <p:tav tm="100000">
                                          <p:val>
                                            <p:strVal val="#ppt_w"/>
                                          </p:val>
                                        </p:tav>
                                      </p:tavLst>
                                    </p:anim>
                                    <p:anim calcmode="lin" valueType="num">
                                      <p:cBhvr>
                                        <p:cTn id="50" dur="500" fill="hold"/>
                                        <p:tgtEl>
                                          <p:spTgt spid="8"/>
                                        </p:tgtEl>
                                        <p:attrNameLst>
                                          <p:attrName>ppt_h</p:attrName>
                                        </p:attrNameLst>
                                      </p:cBhvr>
                                      <p:tavLst>
                                        <p:tav tm="0">
                                          <p:val>
                                            <p:fltVal val="0"/>
                                          </p:val>
                                        </p:tav>
                                        <p:tav tm="100000">
                                          <p:val>
                                            <p:strVal val="#ppt_h"/>
                                          </p:val>
                                        </p:tav>
                                      </p:tavLst>
                                    </p:anim>
                                    <p:anim calcmode="lin" valueType="num">
                                      <p:cBhvr>
                                        <p:cTn id="51" dur="500" fill="hold"/>
                                        <p:tgtEl>
                                          <p:spTgt spid="8"/>
                                        </p:tgtEl>
                                        <p:attrNameLst>
                                          <p:attrName>style.rotation</p:attrName>
                                        </p:attrNameLst>
                                      </p:cBhvr>
                                      <p:tavLst>
                                        <p:tav tm="0">
                                          <p:val>
                                            <p:fltVal val="360"/>
                                          </p:val>
                                        </p:tav>
                                        <p:tav tm="100000">
                                          <p:val>
                                            <p:fltVal val="0"/>
                                          </p:val>
                                        </p:tav>
                                      </p:tavLst>
                                    </p:anim>
                                    <p:animEffect transition="in" filter="fade">
                                      <p:cBhvr>
                                        <p:cTn id="52" dur="500"/>
                                        <p:tgtEl>
                                          <p:spTgt spid="8"/>
                                        </p:tgtEl>
                                      </p:cBhvr>
                                    </p:animEffect>
                                  </p:childTnLst>
                                </p:cTn>
                              </p:par>
                              <p:par>
                                <p:cTn id="53" presetID="45" presetClass="entr" presetSubtype="0" fill="hold" nodeType="withEffect">
                                  <p:stCondLst>
                                    <p:cond delay="80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anim calcmode="lin" valueType="num">
                                      <p:cBhvr>
                                        <p:cTn id="56" dur="500" fill="hold"/>
                                        <p:tgtEl>
                                          <p:spTgt spid="30"/>
                                        </p:tgtEl>
                                        <p:attrNameLst>
                                          <p:attrName>ppt_w</p:attrName>
                                        </p:attrNameLst>
                                      </p:cBhvr>
                                      <p:tavLst>
                                        <p:tav tm="0" fmla="#ppt_w*sin(2.5*pi*$)">
                                          <p:val>
                                            <p:fltVal val="0"/>
                                          </p:val>
                                        </p:tav>
                                        <p:tav tm="100000">
                                          <p:val>
                                            <p:fltVal val="1"/>
                                          </p:val>
                                        </p:tav>
                                      </p:tavLst>
                                    </p:anim>
                                    <p:anim calcmode="lin" valueType="num">
                                      <p:cBhvr>
                                        <p:cTn id="57" dur="500" fill="hold"/>
                                        <p:tgtEl>
                                          <p:spTgt spid="30"/>
                                        </p:tgtEl>
                                        <p:attrNameLst>
                                          <p:attrName>ppt_h</p:attrName>
                                        </p:attrNameLst>
                                      </p:cBhvr>
                                      <p:tavLst>
                                        <p:tav tm="0">
                                          <p:val>
                                            <p:strVal val="#ppt_h"/>
                                          </p:val>
                                        </p:tav>
                                        <p:tav tm="100000">
                                          <p:val>
                                            <p:strVal val="#ppt_h"/>
                                          </p:val>
                                        </p:tav>
                                      </p:tavLst>
                                    </p:anim>
                                  </p:childTnLst>
                                </p:cTn>
                              </p:par>
                              <p:par>
                                <p:cTn id="58" presetID="49" presetClass="entr" presetSubtype="0" decel="100000" fill="hold" grpId="0" nodeType="withEffect">
                                  <p:stCondLst>
                                    <p:cond delay="800"/>
                                  </p:stCondLst>
                                  <p:childTnLst>
                                    <p:set>
                                      <p:cBhvr>
                                        <p:cTn id="59" dur="1" fill="hold">
                                          <p:stCondLst>
                                            <p:cond delay="0"/>
                                          </p:stCondLst>
                                        </p:cTn>
                                        <p:tgtEl>
                                          <p:spTgt spid="9"/>
                                        </p:tgtEl>
                                        <p:attrNameLst>
                                          <p:attrName>style.visibility</p:attrName>
                                        </p:attrNameLst>
                                      </p:cBhvr>
                                      <p:to>
                                        <p:strVal val="visible"/>
                                      </p:to>
                                    </p:set>
                                    <p:anim calcmode="lin" valueType="num">
                                      <p:cBhvr>
                                        <p:cTn id="60" dur="500" fill="hold"/>
                                        <p:tgtEl>
                                          <p:spTgt spid="9"/>
                                        </p:tgtEl>
                                        <p:attrNameLst>
                                          <p:attrName>ppt_w</p:attrName>
                                        </p:attrNameLst>
                                      </p:cBhvr>
                                      <p:tavLst>
                                        <p:tav tm="0">
                                          <p:val>
                                            <p:fltVal val="0"/>
                                          </p:val>
                                        </p:tav>
                                        <p:tav tm="100000">
                                          <p:val>
                                            <p:strVal val="#ppt_w"/>
                                          </p:val>
                                        </p:tav>
                                      </p:tavLst>
                                    </p:anim>
                                    <p:anim calcmode="lin" valueType="num">
                                      <p:cBhvr>
                                        <p:cTn id="61" dur="500" fill="hold"/>
                                        <p:tgtEl>
                                          <p:spTgt spid="9"/>
                                        </p:tgtEl>
                                        <p:attrNameLst>
                                          <p:attrName>ppt_h</p:attrName>
                                        </p:attrNameLst>
                                      </p:cBhvr>
                                      <p:tavLst>
                                        <p:tav tm="0">
                                          <p:val>
                                            <p:fltVal val="0"/>
                                          </p:val>
                                        </p:tav>
                                        <p:tav tm="100000">
                                          <p:val>
                                            <p:strVal val="#ppt_h"/>
                                          </p:val>
                                        </p:tav>
                                      </p:tavLst>
                                    </p:anim>
                                    <p:anim calcmode="lin" valueType="num">
                                      <p:cBhvr>
                                        <p:cTn id="62" dur="500" fill="hold"/>
                                        <p:tgtEl>
                                          <p:spTgt spid="9"/>
                                        </p:tgtEl>
                                        <p:attrNameLst>
                                          <p:attrName>style.rotation</p:attrName>
                                        </p:attrNameLst>
                                      </p:cBhvr>
                                      <p:tavLst>
                                        <p:tav tm="0">
                                          <p:val>
                                            <p:fltVal val="360"/>
                                          </p:val>
                                        </p:tav>
                                        <p:tav tm="100000">
                                          <p:val>
                                            <p:fltVal val="0"/>
                                          </p:val>
                                        </p:tav>
                                      </p:tavLst>
                                    </p:anim>
                                    <p:animEffect transition="in" filter="fade">
                                      <p:cBhvr>
                                        <p:cTn id="63" dur="500"/>
                                        <p:tgtEl>
                                          <p:spTgt spid="9"/>
                                        </p:tgtEl>
                                      </p:cBhvr>
                                    </p:animEffect>
                                  </p:childTnLst>
                                </p:cTn>
                              </p:par>
                            </p:childTnLst>
                          </p:cTn>
                        </p:par>
                        <p:par>
                          <p:cTn id="64" fill="hold">
                            <p:stCondLst>
                              <p:cond delay="1800"/>
                            </p:stCondLst>
                            <p:childTnLst>
                              <p:par>
                                <p:cTn id="65" presetID="47" presetClass="entr" presetSubtype="0" fill="hold" grpId="0" nodeType="after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fade">
                                      <p:cBhvr>
                                        <p:cTn id="67" dur="1000"/>
                                        <p:tgtEl>
                                          <p:spTgt spid="10"/>
                                        </p:tgtEl>
                                      </p:cBhvr>
                                    </p:animEffect>
                                    <p:anim calcmode="lin" valueType="num">
                                      <p:cBhvr>
                                        <p:cTn id="68" dur="1000" fill="hold"/>
                                        <p:tgtEl>
                                          <p:spTgt spid="10"/>
                                        </p:tgtEl>
                                        <p:attrNameLst>
                                          <p:attrName>ppt_x</p:attrName>
                                        </p:attrNameLst>
                                      </p:cBhvr>
                                      <p:tavLst>
                                        <p:tav tm="0">
                                          <p:val>
                                            <p:strVal val="#ppt_x"/>
                                          </p:val>
                                        </p:tav>
                                        <p:tav tm="100000">
                                          <p:val>
                                            <p:strVal val="#ppt_x"/>
                                          </p:val>
                                        </p:tav>
                                      </p:tavLst>
                                    </p:anim>
                                    <p:anim calcmode="lin" valueType="num">
                                      <p:cBhvr>
                                        <p:cTn id="69" dur="1000" fill="hold"/>
                                        <p:tgtEl>
                                          <p:spTgt spid="10"/>
                                        </p:tgtEl>
                                        <p:attrNameLst>
                                          <p:attrName>ppt_y</p:attrName>
                                        </p:attrNameLst>
                                      </p:cBhvr>
                                      <p:tavLst>
                                        <p:tav tm="0">
                                          <p:val>
                                            <p:strVal val="#ppt_y-.1"/>
                                          </p:val>
                                        </p:tav>
                                        <p:tav tm="100000">
                                          <p:val>
                                            <p:strVal val="#ppt_y"/>
                                          </p:val>
                                        </p:tav>
                                      </p:tavLst>
                                    </p:anim>
                                  </p:childTnLst>
                                </p:cTn>
                              </p:par>
                              <p:par>
                                <p:cTn id="70" presetID="47" presetClass="entr" presetSubtype="0" fill="hold" grpId="0" nodeType="withEffect">
                                  <p:stCondLst>
                                    <p:cond delay="0"/>
                                  </p:stCondLst>
                                  <p:childTnLst>
                                    <p:set>
                                      <p:cBhvr>
                                        <p:cTn id="71" dur="1" fill="hold">
                                          <p:stCondLst>
                                            <p:cond delay="0"/>
                                          </p:stCondLst>
                                        </p:cTn>
                                        <p:tgtEl>
                                          <p:spTgt spid="11"/>
                                        </p:tgtEl>
                                        <p:attrNameLst>
                                          <p:attrName>style.visibility</p:attrName>
                                        </p:attrNameLst>
                                      </p:cBhvr>
                                      <p:to>
                                        <p:strVal val="visible"/>
                                      </p:to>
                                    </p:set>
                                    <p:animEffect transition="in" filter="fade">
                                      <p:cBhvr>
                                        <p:cTn id="72" dur="1000"/>
                                        <p:tgtEl>
                                          <p:spTgt spid="11"/>
                                        </p:tgtEl>
                                      </p:cBhvr>
                                    </p:animEffect>
                                    <p:anim calcmode="lin" valueType="num">
                                      <p:cBhvr>
                                        <p:cTn id="73" dur="1000" fill="hold"/>
                                        <p:tgtEl>
                                          <p:spTgt spid="11"/>
                                        </p:tgtEl>
                                        <p:attrNameLst>
                                          <p:attrName>ppt_x</p:attrName>
                                        </p:attrNameLst>
                                      </p:cBhvr>
                                      <p:tavLst>
                                        <p:tav tm="0">
                                          <p:val>
                                            <p:strVal val="#ppt_x"/>
                                          </p:val>
                                        </p:tav>
                                        <p:tav tm="100000">
                                          <p:val>
                                            <p:strVal val="#ppt_x"/>
                                          </p:val>
                                        </p:tav>
                                      </p:tavLst>
                                    </p:anim>
                                    <p:anim calcmode="lin" valueType="num">
                                      <p:cBhvr>
                                        <p:cTn id="74" dur="1000" fill="hold"/>
                                        <p:tgtEl>
                                          <p:spTgt spid="11"/>
                                        </p:tgtEl>
                                        <p:attrNameLst>
                                          <p:attrName>ppt_y</p:attrName>
                                        </p:attrNameLst>
                                      </p:cBhvr>
                                      <p:tavLst>
                                        <p:tav tm="0">
                                          <p:val>
                                            <p:strVal val="#ppt_y-.1"/>
                                          </p:val>
                                        </p:tav>
                                        <p:tav tm="100000">
                                          <p:val>
                                            <p:strVal val="#ppt_y"/>
                                          </p:val>
                                        </p:tav>
                                      </p:tavLst>
                                    </p:anim>
                                  </p:childTnLst>
                                </p:cTn>
                              </p:par>
                              <p:par>
                                <p:cTn id="75" presetID="47" presetClass="entr" presetSubtype="0" fill="hold" grpId="0" nodeType="withEffect">
                                  <p:stCondLst>
                                    <p:cond delay="0"/>
                                  </p:stCondLst>
                                  <p:childTnLst>
                                    <p:set>
                                      <p:cBhvr>
                                        <p:cTn id="76" dur="1" fill="hold">
                                          <p:stCondLst>
                                            <p:cond delay="0"/>
                                          </p:stCondLst>
                                        </p:cTn>
                                        <p:tgtEl>
                                          <p:spTgt spid="12"/>
                                        </p:tgtEl>
                                        <p:attrNameLst>
                                          <p:attrName>style.visibility</p:attrName>
                                        </p:attrNameLst>
                                      </p:cBhvr>
                                      <p:to>
                                        <p:strVal val="visible"/>
                                      </p:to>
                                    </p:set>
                                    <p:animEffect transition="in" filter="fade">
                                      <p:cBhvr>
                                        <p:cTn id="77" dur="1000"/>
                                        <p:tgtEl>
                                          <p:spTgt spid="12"/>
                                        </p:tgtEl>
                                      </p:cBhvr>
                                    </p:animEffect>
                                    <p:anim calcmode="lin" valueType="num">
                                      <p:cBhvr>
                                        <p:cTn id="78" dur="1000" fill="hold"/>
                                        <p:tgtEl>
                                          <p:spTgt spid="12"/>
                                        </p:tgtEl>
                                        <p:attrNameLst>
                                          <p:attrName>ppt_x</p:attrName>
                                        </p:attrNameLst>
                                      </p:cBhvr>
                                      <p:tavLst>
                                        <p:tav tm="0">
                                          <p:val>
                                            <p:strVal val="#ppt_x"/>
                                          </p:val>
                                        </p:tav>
                                        <p:tav tm="100000">
                                          <p:val>
                                            <p:strVal val="#ppt_x"/>
                                          </p:val>
                                        </p:tav>
                                      </p:tavLst>
                                    </p:anim>
                                    <p:anim calcmode="lin" valueType="num">
                                      <p:cBhvr>
                                        <p:cTn id="79" dur="1000" fill="hold"/>
                                        <p:tgtEl>
                                          <p:spTgt spid="12"/>
                                        </p:tgtEl>
                                        <p:attrNameLst>
                                          <p:attrName>ppt_y</p:attrName>
                                        </p:attrNameLst>
                                      </p:cBhvr>
                                      <p:tavLst>
                                        <p:tav tm="0">
                                          <p:val>
                                            <p:strVal val="#ppt_y-.1"/>
                                          </p:val>
                                        </p:tav>
                                        <p:tav tm="100000">
                                          <p:val>
                                            <p:strVal val="#ppt_y"/>
                                          </p:val>
                                        </p:tav>
                                      </p:tavLst>
                                    </p:anim>
                                  </p:childTnLst>
                                </p:cTn>
                              </p:par>
                              <p:par>
                                <p:cTn id="80" presetID="47" presetClass="entr" presetSubtype="0" fill="hold" grpId="0" nodeType="withEffect">
                                  <p:stCondLst>
                                    <p:cond delay="0"/>
                                  </p:stCondLst>
                                  <p:childTnLst>
                                    <p:set>
                                      <p:cBhvr>
                                        <p:cTn id="81" dur="1" fill="hold">
                                          <p:stCondLst>
                                            <p:cond delay="0"/>
                                          </p:stCondLst>
                                        </p:cTn>
                                        <p:tgtEl>
                                          <p:spTgt spid="13"/>
                                        </p:tgtEl>
                                        <p:attrNameLst>
                                          <p:attrName>style.visibility</p:attrName>
                                        </p:attrNameLst>
                                      </p:cBhvr>
                                      <p:to>
                                        <p:strVal val="visible"/>
                                      </p:to>
                                    </p:set>
                                    <p:animEffect transition="in" filter="fade">
                                      <p:cBhvr>
                                        <p:cTn id="82" dur="1000"/>
                                        <p:tgtEl>
                                          <p:spTgt spid="13"/>
                                        </p:tgtEl>
                                      </p:cBhvr>
                                    </p:animEffect>
                                    <p:anim calcmode="lin" valueType="num">
                                      <p:cBhvr>
                                        <p:cTn id="83" dur="1000" fill="hold"/>
                                        <p:tgtEl>
                                          <p:spTgt spid="13"/>
                                        </p:tgtEl>
                                        <p:attrNameLst>
                                          <p:attrName>ppt_x</p:attrName>
                                        </p:attrNameLst>
                                      </p:cBhvr>
                                      <p:tavLst>
                                        <p:tav tm="0">
                                          <p:val>
                                            <p:strVal val="#ppt_x"/>
                                          </p:val>
                                        </p:tav>
                                        <p:tav tm="100000">
                                          <p:val>
                                            <p:strVal val="#ppt_x"/>
                                          </p:val>
                                        </p:tav>
                                      </p:tavLst>
                                    </p:anim>
                                    <p:anim calcmode="lin" valueType="num">
                                      <p:cBhvr>
                                        <p:cTn id="84" dur="1000" fill="hold"/>
                                        <p:tgtEl>
                                          <p:spTgt spid="13"/>
                                        </p:tgtEl>
                                        <p:attrNameLst>
                                          <p:attrName>ppt_y</p:attrName>
                                        </p:attrNameLst>
                                      </p:cBhvr>
                                      <p:tavLst>
                                        <p:tav tm="0">
                                          <p:val>
                                            <p:strVal val="#ppt_y-.1"/>
                                          </p:val>
                                        </p:tav>
                                        <p:tav tm="100000">
                                          <p:val>
                                            <p:strVal val="#ppt_y"/>
                                          </p:val>
                                        </p:tav>
                                      </p:tavLst>
                                    </p:anim>
                                  </p:childTnLst>
                                </p:cTn>
                              </p:par>
                              <p:par>
                                <p:cTn id="85" presetID="47" presetClass="entr" presetSubtype="0"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Effect transition="in" filter="fade">
                                      <p:cBhvr>
                                        <p:cTn id="87" dur="1000"/>
                                        <p:tgtEl>
                                          <p:spTgt spid="14"/>
                                        </p:tgtEl>
                                      </p:cBhvr>
                                    </p:animEffect>
                                    <p:anim calcmode="lin" valueType="num">
                                      <p:cBhvr>
                                        <p:cTn id="88" dur="1000" fill="hold"/>
                                        <p:tgtEl>
                                          <p:spTgt spid="14"/>
                                        </p:tgtEl>
                                        <p:attrNameLst>
                                          <p:attrName>ppt_x</p:attrName>
                                        </p:attrNameLst>
                                      </p:cBhvr>
                                      <p:tavLst>
                                        <p:tav tm="0">
                                          <p:val>
                                            <p:strVal val="#ppt_x"/>
                                          </p:val>
                                        </p:tav>
                                        <p:tav tm="100000">
                                          <p:val>
                                            <p:strVal val="#ppt_x"/>
                                          </p:val>
                                        </p:tav>
                                      </p:tavLst>
                                    </p:anim>
                                    <p:anim calcmode="lin" valueType="num">
                                      <p:cBhvr>
                                        <p:cTn id="89" dur="1000" fill="hold"/>
                                        <p:tgtEl>
                                          <p:spTgt spid="14"/>
                                        </p:tgtEl>
                                        <p:attrNameLst>
                                          <p:attrName>ppt_y</p:attrName>
                                        </p:attrNameLst>
                                      </p:cBhvr>
                                      <p:tavLst>
                                        <p:tav tm="0">
                                          <p:val>
                                            <p:strVal val="#ppt_y-.1"/>
                                          </p:val>
                                        </p:tav>
                                        <p:tav tm="100000">
                                          <p:val>
                                            <p:strVal val="#ppt_y"/>
                                          </p:val>
                                        </p:tav>
                                      </p:tavLst>
                                    </p:anim>
                                  </p:childTnLst>
                                </p:cTn>
                              </p:par>
                            </p:childTnLst>
                          </p:cTn>
                        </p:par>
                        <p:par>
                          <p:cTn id="90" fill="hold">
                            <p:stCondLst>
                              <p:cond delay="2800"/>
                            </p:stCondLst>
                            <p:childTnLst>
                              <p:par>
                                <p:cTn id="91" presetID="14" presetClass="entr" presetSubtype="10" fill="hold" grpId="0" nodeType="afterEffect">
                                  <p:stCondLst>
                                    <p:cond delay="0"/>
                                  </p:stCondLst>
                                  <p:childTnLst>
                                    <p:set>
                                      <p:cBhvr>
                                        <p:cTn id="92" dur="1" fill="hold">
                                          <p:stCondLst>
                                            <p:cond delay="0"/>
                                          </p:stCondLst>
                                        </p:cTn>
                                        <p:tgtEl>
                                          <p:spTgt spid="15"/>
                                        </p:tgtEl>
                                        <p:attrNameLst>
                                          <p:attrName>style.visibility</p:attrName>
                                        </p:attrNameLst>
                                      </p:cBhvr>
                                      <p:to>
                                        <p:strVal val="visible"/>
                                      </p:to>
                                    </p:set>
                                    <p:animEffect transition="in" filter="randombar(horizontal)">
                                      <p:cBhvr>
                                        <p:cTn id="93" dur="500"/>
                                        <p:tgtEl>
                                          <p:spTgt spid="15"/>
                                        </p:tgtEl>
                                      </p:cBhvr>
                                    </p:animEffect>
                                  </p:childTnLst>
                                </p:cTn>
                              </p:par>
                            </p:childTnLst>
                          </p:cTn>
                        </p:par>
                        <p:par>
                          <p:cTn id="94" fill="hold">
                            <p:stCondLst>
                              <p:cond delay="3300"/>
                            </p:stCondLst>
                            <p:childTnLst>
                              <p:par>
                                <p:cTn id="95" presetID="14" presetClass="entr" presetSubtype="10" fill="hold" grpId="0" nodeType="afterEffect">
                                  <p:stCondLst>
                                    <p:cond delay="0"/>
                                  </p:stCondLst>
                                  <p:childTnLst>
                                    <p:set>
                                      <p:cBhvr>
                                        <p:cTn id="96" dur="1" fill="hold">
                                          <p:stCondLst>
                                            <p:cond delay="0"/>
                                          </p:stCondLst>
                                        </p:cTn>
                                        <p:tgtEl>
                                          <p:spTgt spid="16"/>
                                        </p:tgtEl>
                                        <p:attrNameLst>
                                          <p:attrName>style.visibility</p:attrName>
                                        </p:attrNameLst>
                                      </p:cBhvr>
                                      <p:to>
                                        <p:strVal val="visible"/>
                                      </p:to>
                                    </p:set>
                                    <p:animEffect transition="in" filter="randombar(horizontal)">
                                      <p:cBhvr>
                                        <p:cTn id="97" dur="500"/>
                                        <p:tgtEl>
                                          <p:spTgt spid="16"/>
                                        </p:tgtEl>
                                      </p:cBhvr>
                                    </p:animEffect>
                                  </p:childTnLst>
                                </p:cTn>
                              </p:par>
                            </p:childTnLst>
                          </p:cTn>
                        </p:par>
                        <p:par>
                          <p:cTn id="98" fill="hold">
                            <p:stCondLst>
                              <p:cond delay="3800"/>
                            </p:stCondLst>
                            <p:childTnLst>
                              <p:par>
                                <p:cTn id="99" presetID="14" presetClass="entr" presetSubtype="10" fill="hold" grpId="0" nodeType="afterEffect">
                                  <p:stCondLst>
                                    <p:cond delay="0"/>
                                  </p:stCondLst>
                                  <p:childTnLst>
                                    <p:set>
                                      <p:cBhvr>
                                        <p:cTn id="100" dur="1" fill="hold">
                                          <p:stCondLst>
                                            <p:cond delay="0"/>
                                          </p:stCondLst>
                                        </p:cTn>
                                        <p:tgtEl>
                                          <p:spTgt spid="17"/>
                                        </p:tgtEl>
                                        <p:attrNameLst>
                                          <p:attrName>style.visibility</p:attrName>
                                        </p:attrNameLst>
                                      </p:cBhvr>
                                      <p:to>
                                        <p:strVal val="visible"/>
                                      </p:to>
                                    </p:set>
                                    <p:animEffect transition="in" filter="randombar(horizontal)">
                                      <p:cBhvr>
                                        <p:cTn id="101" dur="500"/>
                                        <p:tgtEl>
                                          <p:spTgt spid="17"/>
                                        </p:tgtEl>
                                      </p:cBhvr>
                                    </p:animEffect>
                                  </p:childTnLst>
                                </p:cTn>
                              </p:par>
                            </p:childTnLst>
                          </p:cTn>
                        </p:par>
                        <p:par>
                          <p:cTn id="102" fill="hold">
                            <p:stCondLst>
                              <p:cond delay="4300"/>
                            </p:stCondLst>
                            <p:childTnLst>
                              <p:par>
                                <p:cTn id="103" presetID="14" presetClass="entr" presetSubtype="10" fill="hold" grpId="0" nodeType="afterEffect">
                                  <p:stCondLst>
                                    <p:cond delay="0"/>
                                  </p:stCondLst>
                                  <p:childTnLst>
                                    <p:set>
                                      <p:cBhvr>
                                        <p:cTn id="104" dur="1" fill="hold">
                                          <p:stCondLst>
                                            <p:cond delay="0"/>
                                          </p:stCondLst>
                                        </p:cTn>
                                        <p:tgtEl>
                                          <p:spTgt spid="18"/>
                                        </p:tgtEl>
                                        <p:attrNameLst>
                                          <p:attrName>style.visibility</p:attrName>
                                        </p:attrNameLst>
                                      </p:cBhvr>
                                      <p:to>
                                        <p:strVal val="visible"/>
                                      </p:to>
                                    </p:set>
                                    <p:animEffect transition="in" filter="randombar(horizontal)">
                                      <p:cBhvr>
                                        <p:cTn id="105" dur="500"/>
                                        <p:tgtEl>
                                          <p:spTgt spid="18"/>
                                        </p:tgtEl>
                                      </p:cBhvr>
                                    </p:animEffect>
                                  </p:childTnLst>
                                </p:cTn>
                              </p:par>
                            </p:childTnLst>
                          </p:cTn>
                        </p:par>
                        <p:par>
                          <p:cTn id="106" fill="hold">
                            <p:stCondLst>
                              <p:cond delay="4800"/>
                            </p:stCondLst>
                            <p:childTnLst>
                              <p:par>
                                <p:cTn id="107" presetID="14" presetClass="entr" presetSubtype="10" fill="hold" grpId="0" nodeType="afterEffect">
                                  <p:stCondLst>
                                    <p:cond delay="0"/>
                                  </p:stCondLst>
                                  <p:childTnLst>
                                    <p:set>
                                      <p:cBhvr>
                                        <p:cTn id="108" dur="1" fill="hold">
                                          <p:stCondLst>
                                            <p:cond delay="0"/>
                                          </p:stCondLst>
                                        </p:cTn>
                                        <p:tgtEl>
                                          <p:spTgt spid="19"/>
                                        </p:tgtEl>
                                        <p:attrNameLst>
                                          <p:attrName>style.visibility</p:attrName>
                                        </p:attrNameLst>
                                      </p:cBhvr>
                                      <p:to>
                                        <p:strVal val="visible"/>
                                      </p:to>
                                    </p:set>
                                    <p:animEffect transition="in" filter="randombar(horizontal)">
                                      <p:cBhvr>
                                        <p:cTn id="10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p:bldP spid="11" grpId="0"/>
      <p:bldP spid="12" grpId="0"/>
      <p:bldP spid="13" grpId="0"/>
      <p:bldP spid="14" grpId="0"/>
      <p:bldP spid="15" grpId="0"/>
      <p:bldP spid="16" grpId="0"/>
      <p:bldP spid="17" grpId="0"/>
      <p:bldP spid="18" grpId="0"/>
      <p:bldP spid="19" grpId="0"/>
      <p:bldP spid="3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6"/>
          <p:cNvSpPr>
            <a:spLocks noChangeArrowheads="1"/>
          </p:cNvSpPr>
          <p:nvPr/>
        </p:nvSpPr>
        <p:spPr bwMode="auto">
          <a:xfrm>
            <a:off x="-9524" y="-1883"/>
            <a:ext cx="3256885" cy="6881973"/>
          </a:xfrm>
          <a:prstGeom prst="rect">
            <a:avLst/>
          </a:prstGeom>
          <a:solidFill>
            <a:srgbClr val="3B68A1"/>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29" name="矩形 7"/>
          <p:cNvSpPr>
            <a:spLocks noChangeArrowheads="1"/>
          </p:cNvSpPr>
          <p:nvPr/>
        </p:nvSpPr>
        <p:spPr bwMode="auto">
          <a:xfrm>
            <a:off x="2939778" y="0"/>
            <a:ext cx="4520238" cy="6880090"/>
          </a:xfrm>
          <a:prstGeom prst="rect">
            <a:avLst/>
          </a:prstGeom>
          <a:solidFill>
            <a:srgbClr val="F79E5A"/>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0" name="矩形 8"/>
          <p:cNvSpPr>
            <a:spLocks noChangeArrowheads="1"/>
          </p:cNvSpPr>
          <p:nvPr/>
        </p:nvSpPr>
        <p:spPr bwMode="auto">
          <a:xfrm>
            <a:off x="6103798" y="-19294"/>
            <a:ext cx="3299888" cy="6899384"/>
          </a:xfrm>
          <a:prstGeom prst="rect">
            <a:avLst/>
          </a:prstGeom>
          <a:solidFill>
            <a:srgbClr val="4DCEB8"/>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1" name="矩形 9"/>
          <p:cNvSpPr>
            <a:spLocks noChangeArrowheads="1"/>
          </p:cNvSpPr>
          <p:nvPr/>
        </p:nvSpPr>
        <p:spPr bwMode="auto">
          <a:xfrm>
            <a:off x="9197788" y="-21177"/>
            <a:ext cx="3006072" cy="6899384"/>
          </a:xfrm>
          <a:prstGeom prst="rect">
            <a:avLst/>
          </a:prstGeom>
          <a:solidFill>
            <a:srgbClr val="B95F95"/>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2" name="矩形 31"/>
          <p:cNvSpPr/>
          <p:nvPr/>
        </p:nvSpPr>
        <p:spPr>
          <a:xfrm>
            <a:off x="-9524" y="1842213"/>
            <a:ext cx="12213384" cy="278805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5639777" y="2766125"/>
            <a:ext cx="4285273" cy="830993"/>
          </a:xfrm>
          <a:prstGeom prst="rect">
            <a:avLst/>
          </a:prstGeom>
        </p:spPr>
        <p:txBody>
          <a:bodyPr wrap="square" lIns="91437" tIns="45718" rIns="91437" bIns="45718">
            <a:spAutoFit/>
          </a:bodyPr>
          <a:lstStyle/>
          <a:p>
            <a:r>
              <a:rPr lang="zh-CN" altLang="en-US" sz="4800" b="1" dirty="0" smtClean="0">
                <a:solidFill>
                  <a:srgbClr val="3B68A1"/>
                </a:solidFill>
                <a:latin typeface="微软雅黑" pitchFamily="34" charset="-122"/>
                <a:ea typeface="微软雅黑" pitchFamily="34" charset="-122"/>
              </a:rPr>
              <a:t>加入你的标题</a:t>
            </a:r>
            <a:endParaRPr lang="zh-CN" altLang="en-US" sz="4800" b="1" dirty="0">
              <a:solidFill>
                <a:srgbClr val="3B68A1"/>
              </a:solidFill>
              <a:latin typeface="微软雅黑" pitchFamily="34" charset="-122"/>
              <a:ea typeface="微软雅黑" pitchFamily="34" charset="-122"/>
            </a:endParaRPr>
          </a:p>
        </p:txBody>
      </p:sp>
      <p:grpSp>
        <p:nvGrpSpPr>
          <p:cNvPr id="34" name="组合 33"/>
          <p:cNvGrpSpPr/>
          <p:nvPr/>
        </p:nvGrpSpPr>
        <p:grpSpPr>
          <a:xfrm>
            <a:off x="3059012" y="2344519"/>
            <a:ext cx="1971316" cy="1773996"/>
            <a:chOff x="1705546" y="1620954"/>
            <a:chExt cx="1539044" cy="1384993"/>
          </a:xfrm>
        </p:grpSpPr>
        <p:sp>
          <p:nvSpPr>
            <p:cNvPr id="36"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B68A1"/>
            </a:solidFill>
            <a:ln w="15875">
              <a:noFill/>
            </a:ln>
            <a:effectLst/>
          </p:spPr>
          <p:txBody>
            <a:bodyPr vert="horz" wrap="square" lIns="68580" tIns="34290" rIns="68580" bIns="34290" numCol="1" anchor="t" anchorCtr="0" compatLnSpc="1">
              <a:prstTxWarp prst="textNoShape">
                <a:avLst/>
              </a:prstTxWarp>
            </a:bodyPr>
            <a:lstStyle/>
            <a:p>
              <a:endParaRPr lang="zh-CN" altLang="en-US"/>
            </a:p>
          </p:txBody>
        </p:sp>
        <p:sp>
          <p:nvSpPr>
            <p:cNvPr id="37" name="文本框 94"/>
            <p:cNvSpPr txBox="1"/>
            <p:nvPr/>
          </p:nvSpPr>
          <p:spPr>
            <a:xfrm>
              <a:off x="1705546" y="1721159"/>
              <a:ext cx="1539044" cy="1111328"/>
            </a:xfrm>
            <a:prstGeom prst="rect">
              <a:avLst/>
            </a:prstGeom>
            <a:noFill/>
          </p:spPr>
          <p:txBody>
            <a:bodyPr wrap="square" lIns="68580" tIns="34290" rIns="68580" bIns="34290" rtlCol="0">
              <a:spAutoFit/>
            </a:bodyPr>
            <a:lstStyle/>
            <a:p>
              <a:pPr algn="ctr"/>
              <a:r>
                <a:rPr lang="en-US" altLang="zh-CN" sz="8800" b="1" dirty="0" smtClean="0">
                  <a:solidFill>
                    <a:schemeClr val="bg1"/>
                  </a:solidFill>
                  <a:latin typeface="微软雅黑" pitchFamily="34" charset="-122"/>
                  <a:ea typeface="微软雅黑" pitchFamily="34" charset="-122"/>
                </a:rPr>
                <a:t>C</a:t>
              </a:r>
              <a:endParaRPr lang="zh-CN" altLang="en-US" sz="8800" b="1" dirty="0">
                <a:solidFill>
                  <a:schemeClr val="bg1"/>
                </a:solidFill>
                <a:latin typeface="微软雅黑" pitchFamily="34" charset="-122"/>
                <a:ea typeface="微软雅黑" pitchFamily="34" charset="-122"/>
              </a:endParaRPr>
            </a:p>
          </p:txBody>
        </p:sp>
      </p:grpSp>
    </p:spTree>
    <p:extLst>
      <p:ext uri="{BB962C8B-B14F-4D97-AF65-F5344CB8AC3E}">
        <p14:creationId xmlns:p14="http://schemas.microsoft.com/office/powerpoint/2010/main" val="3832281404"/>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randombar(vertical)">
                                      <p:cBhvr>
                                        <p:cTn id="7" dur="500"/>
                                        <p:tgtEl>
                                          <p:spTgt spid="2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vertical)">
                                      <p:cBhvr>
                                        <p:cTn id="10" dur="500"/>
                                        <p:tgtEl>
                                          <p:spTgt spid="2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randombar(vertical)">
                                      <p:cBhvr>
                                        <p:cTn id="13" dur="500"/>
                                        <p:tgtEl>
                                          <p:spTgt spid="30"/>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randombar(vertical)">
                                      <p:cBhvr>
                                        <p:cTn id="16" dur="500"/>
                                        <p:tgtEl>
                                          <p:spTgt spid="31"/>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left)">
                                      <p:cBhvr>
                                        <p:cTn id="20" dur="500"/>
                                        <p:tgtEl>
                                          <p:spTgt spid="32"/>
                                        </p:tgtEl>
                                      </p:cBhvr>
                                    </p:animEffect>
                                  </p:childTnLst>
                                </p:cTn>
                              </p:par>
                              <p:par>
                                <p:cTn id="21" presetID="53" presetClass="entr" presetSubtype="16" fill="hold" nodeType="withEffect">
                                  <p:stCondLst>
                                    <p:cond delay="200"/>
                                  </p:stCondLst>
                                  <p:childTnLst>
                                    <p:set>
                                      <p:cBhvr>
                                        <p:cTn id="22" dur="1" fill="hold">
                                          <p:stCondLst>
                                            <p:cond delay="0"/>
                                          </p:stCondLst>
                                        </p:cTn>
                                        <p:tgtEl>
                                          <p:spTgt spid="34"/>
                                        </p:tgtEl>
                                        <p:attrNameLst>
                                          <p:attrName>style.visibility</p:attrName>
                                        </p:attrNameLst>
                                      </p:cBhvr>
                                      <p:to>
                                        <p:strVal val="visible"/>
                                      </p:to>
                                    </p:set>
                                    <p:anim calcmode="lin" valueType="num">
                                      <p:cBhvr>
                                        <p:cTn id="23" dur="500" fill="hold"/>
                                        <p:tgtEl>
                                          <p:spTgt spid="34"/>
                                        </p:tgtEl>
                                        <p:attrNameLst>
                                          <p:attrName>ppt_w</p:attrName>
                                        </p:attrNameLst>
                                      </p:cBhvr>
                                      <p:tavLst>
                                        <p:tav tm="0">
                                          <p:val>
                                            <p:fltVal val="0"/>
                                          </p:val>
                                        </p:tav>
                                        <p:tav tm="100000">
                                          <p:val>
                                            <p:strVal val="#ppt_w"/>
                                          </p:val>
                                        </p:tav>
                                      </p:tavLst>
                                    </p:anim>
                                    <p:anim calcmode="lin" valueType="num">
                                      <p:cBhvr>
                                        <p:cTn id="24" dur="500" fill="hold"/>
                                        <p:tgtEl>
                                          <p:spTgt spid="34"/>
                                        </p:tgtEl>
                                        <p:attrNameLst>
                                          <p:attrName>ppt_h</p:attrName>
                                        </p:attrNameLst>
                                      </p:cBhvr>
                                      <p:tavLst>
                                        <p:tav tm="0">
                                          <p:val>
                                            <p:fltVal val="0"/>
                                          </p:val>
                                        </p:tav>
                                        <p:tav tm="100000">
                                          <p:val>
                                            <p:strVal val="#ppt_h"/>
                                          </p:val>
                                        </p:tav>
                                      </p:tavLst>
                                    </p:anim>
                                    <p:animEffect transition="in" filter="fade">
                                      <p:cBhvr>
                                        <p:cTn id="25" dur="500"/>
                                        <p:tgtEl>
                                          <p:spTgt spid="34"/>
                                        </p:tgtEl>
                                      </p:cBhvr>
                                    </p:animEffect>
                                  </p:childTnLst>
                                </p:cTn>
                              </p:par>
                            </p:childTnLst>
                          </p:cTn>
                        </p:par>
                        <p:par>
                          <p:cTn id="26" fill="hold">
                            <p:stCondLst>
                              <p:cond delay="1200"/>
                            </p:stCondLst>
                            <p:childTnLst>
                              <p:par>
                                <p:cTn id="27" presetID="31" presetClass="entr" presetSubtype="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p:cTn id="29" dur="1250" fill="hold"/>
                                        <p:tgtEl>
                                          <p:spTgt spid="33"/>
                                        </p:tgtEl>
                                        <p:attrNameLst>
                                          <p:attrName>ppt_w</p:attrName>
                                        </p:attrNameLst>
                                      </p:cBhvr>
                                      <p:tavLst>
                                        <p:tav tm="0">
                                          <p:val>
                                            <p:fltVal val="0"/>
                                          </p:val>
                                        </p:tav>
                                        <p:tav tm="100000">
                                          <p:val>
                                            <p:strVal val="#ppt_w"/>
                                          </p:val>
                                        </p:tav>
                                      </p:tavLst>
                                    </p:anim>
                                    <p:anim calcmode="lin" valueType="num">
                                      <p:cBhvr>
                                        <p:cTn id="30" dur="1250" fill="hold"/>
                                        <p:tgtEl>
                                          <p:spTgt spid="33"/>
                                        </p:tgtEl>
                                        <p:attrNameLst>
                                          <p:attrName>ppt_h</p:attrName>
                                        </p:attrNameLst>
                                      </p:cBhvr>
                                      <p:tavLst>
                                        <p:tav tm="0">
                                          <p:val>
                                            <p:fltVal val="0"/>
                                          </p:val>
                                        </p:tav>
                                        <p:tav tm="100000">
                                          <p:val>
                                            <p:strVal val="#ppt_h"/>
                                          </p:val>
                                        </p:tav>
                                      </p:tavLst>
                                    </p:anim>
                                    <p:anim calcmode="lin" valueType="num">
                                      <p:cBhvr>
                                        <p:cTn id="31" dur="1250" fill="hold"/>
                                        <p:tgtEl>
                                          <p:spTgt spid="33"/>
                                        </p:tgtEl>
                                        <p:attrNameLst>
                                          <p:attrName>style.rotation</p:attrName>
                                        </p:attrNameLst>
                                      </p:cBhvr>
                                      <p:tavLst>
                                        <p:tav tm="0">
                                          <p:val>
                                            <p:fltVal val="90"/>
                                          </p:val>
                                        </p:tav>
                                        <p:tav tm="100000">
                                          <p:val>
                                            <p:fltVal val="0"/>
                                          </p:val>
                                        </p:tav>
                                      </p:tavLst>
                                    </p:anim>
                                    <p:animEffect transition="in" filter="fade">
                                      <p:cBhvr>
                                        <p:cTn id="32" dur="12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pSp>
        <p:nvGrpSpPr>
          <p:cNvPr id="5" name="PA_淘宝店chenying0907出品 8"/>
          <p:cNvGrpSpPr>
            <a:grpSpLocks/>
          </p:cNvGrpSpPr>
          <p:nvPr>
            <p:custDataLst>
              <p:tags r:id="rId1"/>
            </p:custDataLst>
          </p:nvPr>
        </p:nvGrpSpPr>
        <p:grpSpPr bwMode="auto">
          <a:xfrm>
            <a:off x="4695825" y="2091043"/>
            <a:ext cx="4435475" cy="969962"/>
            <a:chOff x="0" y="0"/>
            <a:chExt cx="4612942" cy="968991"/>
          </a:xfrm>
          <a:solidFill>
            <a:srgbClr val="3B68A1"/>
          </a:solidFill>
        </p:grpSpPr>
        <p:sp>
          <p:nvSpPr>
            <p:cNvPr id="6" name="淘宝店chenying0907出品 6"/>
            <p:cNvSpPr>
              <a:spLocks noChangeArrowheads="1"/>
            </p:cNvSpPr>
            <p:nvPr/>
          </p:nvSpPr>
          <p:spPr bwMode="auto">
            <a:xfrm>
              <a:off x="0" y="0"/>
              <a:ext cx="3643952" cy="968991"/>
            </a:xfrm>
            <a:prstGeom prst="rect">
              <a:avLst/>
            </a:prstGeom>
            <a:grp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latin typeface="宋体" panose="02010600030101010101" pitchFamily="2" charset="-122"/>
                <a:sym typeface="宋体" panose="02010600030101010101" pitchFamily="2" charset="-122"/>
              </a:endParaRPr>
            </a:p>
          </p:txBody>
        </p:sp>
        <p:sp>
          <p:nvSpPr>
            <p:cNvPr id="7" name="直角三角形 7"/>
            <p:cNvSpPr>
              <a:spLocks noChangeArrowheads="1"/>
            </p:cNvSpPr>
            <p:nvPr/>
          </p:nvSpPr>
          <p:spPr bwMode="auto">
            <a:xfrm rot="5400000">
              <a:off x="3643950" y="0"/>
              <a:ext cx="968991" cy="968991"/>
            </a:xfrm>
            <a:prstGeom prst="rtTriangle">
              <a:avLst/>
            </a:prstGeom>
            <a:grp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latin typeface="宋体" panose="02010600030101010101" pitchFamily="2" charset="-122"/>
                <a:sym typeface="宋体" panose="02010600030101010101" pitchFamily="2" charset="-122"/>
              </a:endParaRPr>
            </a:p>
          </p:txBody>
        </p:sp>
      </p:grpSp>
      <p:grpSp>
        <p:nvGrpSpPr>
          <p:cNvPr id="8" name="PA_淘宝店chenying0907出品 9"/>
          <p:cNvGrpSpPr>
            <a:grpSpLocks/>
          </p:cNvGrpSpPr>
          <p:nvPr>
            <p:custDataLst>
              <p:tags r:id="rId2"/>
            </p:custDataLst>
          </p:nvPr>
        </p:nvGrpSpPr>
        <p:grpSpPr bwMode="auto">
          <a:xfrm>
            <a:off x="4695825" y="3061005"/>
            <a:ext cx="5145088" cy="968375"/>
            <a:chOff x="0" y="0"/>
            <a:chExt cx="5841243" cy="968992"/>
          </a:xfrm>
          <a:solidFill>
            <a:srgbClr val="F79E5A">
              <a:alpha val="80000"/>
            </a:srgbClr>
          </a:solidFill>
        </p:grpSpPr>
        <p:sp>
          <p:nvSpPr>
            <p:cNvPr id="9" name="淘宝店chenying0907出品 10"/>
            <p:cNvSpPr>
              <a:spLocks noChangeArrowheads="1"/>
            </p:cNvSpPr>
            <p:nvPr/>
          </p:nvSpPr>
          <p:spPr bwMode="auto">
            <a:xfrm>
              <a:off x="0" y="1"/>
              <a:ext cx="4872252" cy="968991"/>
            </a:xfrm>
            <a:prstGeom prst="rect">
              <a:avLst/>
            </a:prstGeom>
            <a:grp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latin typeface="宋体" panose="02010600030101010101" pitchFamily="2" charset="-122"/>
                <a:sym typeface="宋体" panose="02010600030101010101" pitchFamily="2" charset="-122"/>
              </a:endParaRPr>
            </a:p>
          </p:txBody>
        </p:sp>
        <p:sp>
          <p:nvSpPr>
            <p:cNvPr id="10" name="直角三角形 11"/>
            <p:cNvSpPr>
              <a:spLocks noChangeArrowheads="1"/>
            </p:cNvSpPr>
            <p:nvPr/>
          </p:nvSpPr>
          <p:spPr bwMode="auto">
            <a:xfrm rot="5400000">
              <a:off x="4872251" y="0"/>
              <a:ext cx="968991" cy="968991"/>
            </a:xfrm>
            <a:prstGeom prst="rtTriangle">
              <a:avLst/>
            </a:prstGeom>
            <a:grp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latin typeface="宋体" panose="02010600030101010101" pitchFamily="2" charset="-122"/>
                <a:sym typeface="宋体" panose="02010600030101010101" pitchFamily="2" charset="-122"/>
              </a:endParaRPr>
            </a:p>
          </p:txBody>
        </p:sp>
      </p:grpSp>
      <p:grpSp>
        <p:nvGrpSpPr>
          <p:cNvPr id="11" name="PA_淘宝店chenying0907出品 12"/>
          <p:cNvGrpSpPr>
            <a:grpSpLocks/>
          </p:cNvGrpSpPr>
          <p:nvPr>
            <p:custDataLst>
              <p:tags r:id="rId3"/>
            </p:custDataLst>
          </p:nvPr>
        </p:nvGrpSpPr>
        <p:grpSpPr bwMode="auto">
          <a:xfrm>
            <a:off x="4695825" y="4026205"/>
            <a:ext cx="5886450" cy="971550"/>
            <a:chOff x="0" y="0"/>
            <a:chExt cx="5765853" cy="972742"/>
          </a:xfrm>
          <a:solidFill>
            <a:srgbClr val="4DCEB8"/>
          </a:solidFill>
        </p:grpSpPr>
        <p:sp>
          <p:nvSpPr>
            <p:cNvPr id="12" name="淘宝店chenying0907出品 13"/>
            <p:cNvSpPr>
              <a:spLocks noChangeArrowheads="1"/>
            </p:cNvSpPr>
            <p:nvPr/>
          </p:nvSpPr>
          <p:spPr bwMode="auto">
            <a:xfrm>
              <a:off x="0" y="3751"/>
              <a:ext cx="4872252" cy="968991"/>
            </a:xfrm>
            <a:prstGeom prst="rect">
              <a:avLst/>
            </a:prstGeom>
            <a:grp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chemeClr val="bg1"/>
                </a:solidFill>
                <a:latin typeface="宋体" panose="02010600030101010101" pitchFamily="2" charset="-122"/>
                <a:sym typeface="宋体" panose="02010600030101010101" pitchFamily="2" charset="-122"/>
              </a:endParaRPr>
            </a:p>
          </p:txBody>
        </p:sp>
        <p:sp>
          <p:nvSpPr>
            <p:cNvPr id="13" name="直角三角形 14"/>
            <p:cNvSpPr>
              <a:spLocks noChangeArrowheads="1"/>
            </p:cNvSpPr>
            <p:nvPr/>
          </p:nvSpPr>
          <p:spPr bwMode="auto">
            <a:xfrm rot="5400000">
              <a:off x="4832681" y="39568"/>
              <a:ext cx="972742" cy="893603"/>
            </a:xfrm>
            <a:prstGeom prst="rtTriangle">
              <a:avLst/>
            </a:prstGeom>
            <a:grp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chemeClr val="bg1"/>
                </a:solidFill>
                <a:latin typeface="宋体" panose="02010600030101010101" pitchFamily="2" charset="-122"/>
                <a:sym typeface="宋体" panose="02010600030101010101" pitchFamily="2" charset="-122"/>
              </a:endParaRPr>
            </a:p>
          </p:txBody>
        </p:sp>
      </p:grpSp>
      <p:grpSp>
        <p:nvGrpSpPr>
          <p:cNvPr id="14" name="PA_淘宝店chenying0907出品 16"/>
          <p:cNvGrpSpPr>
            <a:grpSpLocks/>
          </p:cNvGrpSpPr>
          <p:nvPr>
            <p:custDataLst>
              <p:tags r:id="rId4"/>
            </p:custDataLst>
          </p:nvPr>
        </p:nvGrpSpPr>
        <p:grpSpPr bwMode="auto">
          <a:xfrm>
            <a:off x="4695825" y="4994580"/>
            <a:ext cx="6392863" cy="1000125"/>
            <a:chOff x="0" y="0"/>
            <a:chExt cx="5653864" cy="968991"/>
          </a:xfrm>
          <a:solidFill>
            <a:srgbClr val="B95F95">
              <a:alpha val="80000"/>
            </a:srgbClr>
          </a:solidFill>
        </p:grpSpPr>
        <p:sp>
          <p:nvSpPr>
            <p:cNvPr id="15" name="淘宝店chenying0907出品 17"/>
            <p:cNvSpPr>
              <a:spLocks noChangeArrowheads="1"/>
            </p:cNvSpPr>
            <p:nvPr/>
          </p:nvSpPr>
          <p:spPr bwMode="auto">
            <a:xfrm>
              <a:off x="0" y="0"/>
              <a:ext cx="4872252" cy="968991"/>
            </a:xfrm>
            <a:prstGeom prst="rect">
              <a:avLst/>
            </a:prstGeom>
            <a:grp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latin typeface="宋体" panose="02010600030101010101" pitchFamily="2" charset="-122"/>
                <a:sym typeface="宋体" panose="02010600030101010101" pitchFamily="2" charset="-122"/>
              </a:endParaRPr>
            </a:p>
          </p:txBody>
        </p:sp>
        <p:sp>
          <p:nvSpPr>
            <p:cNvPr id="16" name="直角三角形 18"/>
            <p:cNvSpPr>
              <a:spLocks noChangeArrowheads="1"/>
            </p:cNvSpPr>
            <p:nvPr/>
          </p:nvSpPr>
          <p:spPr bwMode="auto">
            <a:xfrm rot="5400000">
              <a:off x="4778563" y="93692"/>
              <a:ext cx="968989" cy="781610"/>
            </a:xfrm>
            <a:prstGeom prst="rtTriangle">
              <a:avLst/>
            </a:prstGeom>
            <a:grpFill/>
            <a:ln>
              <a:noFill/>
            </a:ln>
            <a:extLst>
              <a:ext uri="{91240B29-F687-4F45-9708-019B960494DF}">
                <a14:hiddenLine xmlns:a14="http://schemas.microsoft.com/office/drawing/2010/main" w="12700">
                  <a:solidFill>
                    <a:srgbClr val="42719B"/>
                  </a:solidFill>
                  <a:bevel/>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rgbClr val="FFFFFF"/>
                </a:solidFill>
                <a:latin typeface="宋体" panose="02010600030101010101" pitchFamily="2" charset="-122"/>
                <a:sym typeface="宋体" panose="02010600030101010101" pitchFamily="2" charset="-122"/>
              </a:endParaRPr>
            </a:p>
          </p:txBody>
        </p:sp>
      </p:grpSp>
      <p:sp>
        <p:nvSpPr>
          <p:cNvPr id="17" name="PA_淘宝店chenying0907出品 111"/>
          <p:cNvSpPr>
            <a:spLocks noChangeArrowheads="1"/>
          </p:cNvSpPr>
          <p:nvPr>
            <p:custDataLst>
              <p:tags r:id="rId5"/>
            </p:custDataLst>
          </p:nvPr>
        </p:nvSpPr>
        <p:spPr bwMode="auto">
          <a:xfrm>
            <a:off x="7381875" y="2222805"/>
            <a:ext cx="95250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01</a:t>
            </a:r>
            <a:endPar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PA_淘宝店chenying0907出品 112"/>
          <p:cNvSpPr>
            <a:spLocks noChangeArrowheads="1"/>
          </p:cNvSpPr>
          <p:nvPr>
            <p:custDataLst>
              <p:tags r:id="rId6"/>
            </p:custDataLst>
          </p:nvPr>
        </p:nvSpPr>
        <p:spPr bwMode="auto">
          <a:xfrm>
            <a:off x="8116888" y="3173718"/>
            <a:ext cx="95250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02</a:t>
            </a:r>
            <a:endPar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PA_淘宝店chenying0907出品 113"/>
          <p:cNvSpPr>
            <a:spLocks noChangeArrowheads="1"/>
          </p:cNvSpPr>
          <p:nvPr>
            <p:custDataLst>
              <p:tags r:id="rId7"/>
            </p:custDataLst>
          </p:nvPr>
        </p:nvSpPr>
        <p:spPr bwMode="auto">
          <a:xfrm>
            <a:off x="8828088" y="4175430"/>
            <a:ext cx="952500"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03</a:t>
            </a:r>
            <a:endPar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PA_淘宝店chenying0907出品 114"/>
          <p:cNvSpPr>
            <a:spLocks noChangeArrowheads="1"/>
          </p:cNvSpPr>
          <p:nvPr>
            <p:custDataLst>
              <p:tags r:id="rId8"/>
            </p:custDataLst>
          </p:nvPr>
        </p:nvSpPr>
        <p:spPr bwMode="auto">
          <a:xfrm>
            <a:off x="9423400" y="5145393"/>
            <a:ext cx="95250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en-US" altLang="zh-CN"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04</a:t>
            </a:r>
            <a:endParaRPr lang="zh-CN" altLang="en-US" sz="44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PA_淘宝店chenying0907出品 115"/>
          <p:cNvSpPr>
            <a:spLocks noChangeArrowheads="1"/>
          </p:cNvSpPr>
          <p:nvPr>
            <p:custDataLst>
              <p:tags r:id="rId9"/>
            </p:custDataLst>
          </p:nvPr>
        </p:nvSpPr>
        <p:spPr bwMode="auto">
          <a:xfrm>
            <a:off x="5168900" y="2283130"/>
            <a:ext cx="2068513"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en-US" altLang="zh-CN"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lnSpc>
                <a:spcPct val="100000"/>
              </a:lnSpc>
              <a:spcBef>
                <a:spcPct val="0"/>
              </a:spcBef>
              <a:buFont typeface="Arial" panose="020B0604020202020204" pitchFamily="34" charset="0"/>
              <a:buNone/>
            </a:pPr>
            <a:r>
              <a:rPr lang="zh-CN" altLang="en-US"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zh-CN" altLang="en-US" sz="1800">
              <a:latin typeface="Arial" panose="020B0604020202020204" pitchFamily="34" charset="0"/>
            </a:endParaRPr>
          </a:p>
        </p:txBody>
      </p:sp>
      <p:sp>
        <p:nvSpPr>
          <p:cNvPr id="22" name="PA_淘宝店chenying0907出品 116"/>
          <p:cNvSpPr>
            <a:spLocks noChangeArrowheads="1"/>
          </p:cNvSpPr>
          <p:nvPr>
            <p:custDataLst>
              <p:tags r:id="rId10"/>
            </p:custDataLst>
          </p:nvPr>
        </p:nvSpPr>
        <p:spPr bwMode="auto">
          <a:xfrm>
            <a:off x="5111750" y="3184830"/>
            <a:ext cx="20669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en-US" altLang="zh-CN"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lnSpc>
                <a:spcPct val="100000"/>
              </a:lnSpc>
              <a:spcBef>
                <a:spcPct val="0"/>
              </a:spcBef>
              <a:buFont typeface="Arial" panose="020B0604020202020204" pitchFamily="34" charset="0"/>
              <a:buNone/>
            </a:pPr>
            <a:r>
              <a:rPr lang="zh-CN" altLang="en-US"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zh-CN" altLang="en-US" sz="1800">
              <a:latin typeface="Arial" panose="020B0604020202020204" pitchFamily="34" charset="0"/>
            </a:endParaRPr>
          </a:p>
        </p:txBody>
      </p:sp>
      <p:sp>
        <p:nvSpPr>
          <p:cNvPr id="23" name="PA_淘宝店chenying0907出品 117"/>
          <p:cNvSpPr>
            <a:spLocks noChangeArrowheads="1"/>
          </p:cNvSpPr>
          <p:nvPr>
            <p:custDataLst>
              <p:tags r:id="rId11"/>
            </p:custDataLst>
          </p:nvPr>
        </p:nvSpPr>
        <p:spPr bwMode="auto">
          <a:xfrm>
            <a:off x="5111750" y="4150030"/>
            <a:ext cx="20669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en-US" altLang="zh-CN"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lnSpc>
                <a:spcPct val="100000"/>
              </a:lnSpc>
              <a:spcBef>
                <a:spcPct val="0"/>
              </a:spcBef>
              <a:buFont typeface="Arial" panose="020B0604020202020204" pitchFamily="34" charset="0"/>
              <a:buNone/>
            </a:pPr>
            <a:r>
              <a:rPr lang="zh-CN" altLang="en-US"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zh-CN" altLang="en-US" sz="1800">
              <a:latin typeface="Arial" panose="020B0604020202020204" pitchFamily="34" charset="0"/>
            </a:endParaRPr>
          </a:p>
        </p:txBody>
      </p:sp>
      <p:sp>
        <p:nvSpPr>
          <p:cNvPr id="24" name="PA_淘宝店chenying0907出品 118"/>
          <p:cNvSpPr>
            <a:spLocks noChangeArrowheads="1"/>
          </p:cNvSpPr>
          <p:nvPr>
            <p:custDataLst>
              <p:tags r:id="rId12"/>
            </p:custDataLst>
          </p:nvPr>
        </p:nvSpPr>
        <p:spPr bwMode="auto">
          <a:xfrm>
            <a:off x="5122863" y="5172380"/>
            <a:ext cx="20669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r>
              <a:rPr lang="zh-CN" altLang="en-US"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en-US" altLang="zh-CN"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eaLnBrk="1" hangingPunct="1">
              <a:lnSpc>
                <a:spcPct val="100000"/>
              </a:lnSpc>
              <a:spcBef>
                <a:spcPct val="0"/>
              </a:spcBef>
              <a:buFont typeface="Arial" panose="020B0604020202020204" pitchFamily="34" charset="0"/>
              <a:buNone/>
            </a:pPr>
            <a:r>
              <a:rPr lang="zh-CN" altLang="en-US" sz="18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zh-CN" altLang="en-US" sz="1800">
              <a:latin typeface="Arial" panose="020B0604020202020204" pitchFamily="34" charset="0"/>
            </a:endParaRPr>
          </a:p>
        </p:txBody>
      </p:sp>
      <p:sp>
        <p:nvSpPr>
          <p:cNvPr id="25" name="PA_淘宝店chenying0907出品 29"/>
          <p:cNvSpPr>
            <a:spLocks noChangeArrowheads="1"/>
          </p:cNvSpPr>
          <p:nvPr>
            <p:custDataLst>
              <p:tags r:id="rId13"/>
            </p:custDataLst>
          </p:nvPr>
        </p:nvSpPr>
        <p:spPr bwMode="auto">
          <a:xfrm>
            <a:off x="1731515" y="2191055"/>
            <a:ext cx="2524125"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p>
          <a:p>
            <a:pPr algn="ctr" eaLnBrk="1" hangingPunct="1">
              <a:lnSpc>
                <a:spcPct val="150000"/>
              </a:lnSpc>
              <a:spcBef>
                <a:spcPct val="0"/>
              </a:spcBef>
              <a:buFont typeface="Arial" panose="020B0604020202020204" pitchFamily="34" charset="0"/>
              <a:buNone/>
            </a:pP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zh-CN" altLang="en-US" sz="1800" dirty="0">
              <a:solidFill>
                <a:schemeClr val="bg1">
                  <a:lumMod val="50000"/>
                </a:schemeClr>
              </a:solidFill>
              <a:latin typeface="Arial" panose="020B0604020202020204" pitchFamily="34" charset="0"/>
            </a:endParaRPr>
          </a:p>
        </p:txBody>
      </p:sp>
      <p:sp>
        <p:nvSpPr>
          <p:cNvPr id="26" name="PA_淘宝店chenying0907出品 29"/>
          <p:cNvSpPr>
            <a:spLocks noChangeArrowheads="1"/>
          </p:cNvSpPr>
          <p:nvPr>
            <p:custDataLst>
              <p:tags r:id="rId14"/>
            </p:custDataLst>
          </p:nvPr>
        </p:nvSpPr>
        <p:spPr bwMode="auto">
          <a:xfrm>
            <a:off x="1731515" y="3168955"/>
            <a:ext cx="2524125"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40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p>
          <a:p>
            <a:pPr algn="ctr" eaLnBrk="1" hangingPunct="1">
              <a:lnSpc>
                <a:spcPct val="150000"/>
              </a:lnSpc>
              <a:spcBef>
                <a:spcPct val="0"/>
              </a:spcBef>
              <a:buFont typeface="Arial" panose="020B0604020202020204" pitchFamily="34" charset="0"/>
              <a:buNone/>
            </a:pPr>
            <a:r>
              <a:rPr lang="zh-CN" altLang="en-US" sz="140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zh-CN" altLang="en-US" sz="1800">
              <a:solidFill>
                <a:schemeClr val="bg1">
                  <a:lumMod val="50000"/>
                </a:schemeClr>
              </a:solidFill>
              <a:latin typeface="Arial" panose="020B0604020202020204" pitchFamily="34" charset="0"/>
            </a:endParaRPr>
          </a:p>
        </p:txBody>
      </p:sp>
      <p:sp>
        <p:nvSpPr>
          <p:cNvPr id="27" name="PA_淘宝店chenying0907出品 29"/>
          <p:cNvSpPr>
            <a:spLocks noChangeArrowheads="1"/>
          </p:cNvSpPr>
          <p:nvPr>
            <p:custDataLst>
              <p:tags r:id="rId15"/>
            </p:custDataLst>
          </p:nvPr>
        </p:nvSpPr>
        <p:spPr bwMode="auto">
          <a:xfrm>
            <a:off x="1731515" y="4146855"/>
            <a:ext cx="2524125"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40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p>
          <a:p>
            <a:pPr algn="ctr" eaLnBrk="1" hangingPunct="1">
              <a:lnSpc>
                <a:spcPct val="150000"/>
              </a:lnSpc>
              <a:spcBef>
                <a:spcPct val="0"/>
              </a:spcBef>
              <a:buFont typeface="Arial" panose="020B0604020202020204" pitchFamily="34" charset="0"/>
              <a:buNone/>
            </a:pPr>
            <a:r>
              <a:rPr lang="zh-CN" altLang="en-US" sz="140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zh-CN" altLang="en-US" sz="1800">
              <a:solidFill>
                <a:schemeClr val="bg1">
                  <a:lumMod val="50000"/>
                </a:schemeClr>
              </a:solidFill>
              <a:latin typeface="Arial" panose="020B0604020202020204" pitchFamily="34" charset="0"/>
            </a:endParaRPr>
          </a:p>
        </p:txBody>
      </p:sp>
      <p:sp>
        <p:nvSpPr>
          <p:cNvPr id="28" name="PA_淘宝店chenying0907出品 29"/>
          <p:cNvSpPr>
            <a:spLocks noChangeArrowheads="1"/>
          </p:cNvSpPr>
          <p:nvPr>
            <p:custDataLst>
              <p:tags r:id="rId16"/>
            </p:custDataLst>
          </p:nvPr>
        </p:nvSpPr>
        <p:spPr bwMode="auto">
          <a:xfrm>
            <a:off x="1731515" y="5124755"/>
            <a:ext cx="2524125"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40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p>
          <a:p>
            <a:pPr algn="ctr" eaLnBrk="1" hangingPunct="1">
              <a:lnSpc>
                <a:spcPct val="150000"/>
              </a:lnSpc>
              <a:spcBef>
                <a:spcPct val="0"/>
              </a:spcBef>
              <a:buFont typeface="Arial" panose="020B0604020202020204" pitchFamily="34" charset="0"/>
              <a:buNone/>
            </a:pPr>
            <a:r>
              <a:rPr lang="zh-CN" altLang="en-US" sz="140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点击添加文字说明</a:t>
            </a:r>
            <a:endParaRPr lang="zh-CN" altLang="en-US" sz="1800">
              <a:solidFill>
                <a:schemeClr val="bg1">
                  <a:lumMod val="50000"/>
                </a:schemeClr>
              </a:solidFill>
              <a:latin typeface="Arial" panose="020B0604020202020204" pitchFamily="34" charset="0"/>
            </a:endParaRPr>
          </a:p>
        </p:txBody>
      </p:sp>
    </p:spTree>
    <p:extLst>
      <p:ext uri="{BB962C8B-B14F-4D97-AF65-F5344CB8AC3E}">
        <p14:creationId xmlns:p14="http://schemas.microsoft.com/office/powerpoint/2010/main" val="2701214104"/>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par>
                                <p:cTn id="8" presetID="16" presetClass="entr" presetSubtype="21"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
                                        <p:tgtEl>
                                          <p:spTgt spid="5"/>
                                        </p:tgtEl>
                                      </p:cBhvr>
                                    </p:animEffect>
                                  </p:childTnLst>
                                </p:cTn>
                              </p:par>
                              <p:par>
                                <p:cTn id="11" presetID="10" presetClass="entr" presetSubtype="0" fill="hold" nodeType="withEffect">
                                  <p:stCondLst>
                                    <p:cond delay="2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40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60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grpId="0" nodeType="withEffect">
                                  <p:stCondLst>
                                    <p:cond delay="80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par>
                                <p:cTn id="26" presetID="10" presetClass="entr" presetSubtype="0" fill="hold" grpId="0" nodeType="withEffect">
                                  <p:stCondLst>
                                    <p:cond delay="12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140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grpId="0" nodeType="withEffect">
                                  <p:stCondLst>
                                    <p:cond delay="160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180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par>
                                <p:cTn id="38" presetID="10" presetClass="entr" presetSubtype="0" fill="hold" grpId="0" nodeType="withEffect">
                                  <p:stCondLst>
                                    <p:cond delay="200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500"/>
                                        <p:tgtEl>
                                          <p:spTgt spid="23"/>
                                        </p:tgtEl>
                                      </p:cBhvr>
                                    </p:animEffect>
                                  </p:childTnLst>
                                </p:cTn>
                              </p:par>
                              <p:par>
                                <p:cTn id="41" presetID="10" presetClass="entr" presetSubtype="0" fill="hold" grpId="0" nodeType="withEffect">
                                  <p:stCondLst>
                                    <p:cond delay="220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par>
                                <p:cTn id="44" presetID="10" presetClass="entr" presetSubtype="0" fill="hold" grpId="0" nodeType="withEffect">
                                  <p:stCondLst>
                                    <p:cond delay="400"/>
                                  </p:stCondLst>
                                  <p:childTnLst>
                                    <p:set>
                                      <p:cBhvr>
                                        <p:cTn id="45" dur="1" fill="hold">
                                          <p:stCondLst>
                                            <p:cond delay="0"/>
                                          </p:stCondLst>
                                        </p:cTn>
                                        <p:tgtEl>
                                          <p:spTgt spid="25"/>
                                        </p:tgtEl>
                                        <p:attrNameLst>
                                          <p:attrName>style.visibility</p:attrName>
                                        </p:attrNameLst>
                                      </p:cBhvr>
                                      <p:to>
                                        <p:strVal val="visible"/>
                                      </p:to>
                                    </p:set>
                                    <p:animEffect transition="in" filter="fade">
                                      <p:cBhvr>
                                        <p:cTn id="46" dur="500"/>
                                        <p:tgtEl>
                                          <p:spTgt spid="25"/>
                                        </p:tgtEl>
                                      </p:cBhvr>
                                    </p:animEffect>
                                  </p:childTnLst>
                                </p:cTn>
                              </p:par>
                              <p:par>
                                <p:cTn id="47" presetID="10" presetClass="entr" presetSubtype="0" fill="hold" grpId="0" nodeType="withEffect">
                                  <p:stCondLst>
                                    <p:cond delay="600"/>
                                  </p:stCondLst>
                                  <p:childTnLst>
                                    <p:set>
                                      <p:cBhvr>
                                        <p:cTn id="48" dur="1" fill="hold">
                                          <p:stCondLst>
                                            <p:cond delay="0"/>
                                          </p:stCondLst>
                                        </p:cTn>
                                        <p:tgtEl>
                                          <p:spTgt spid="26"/>
                                        </p:tgtEl>
                                        <p:attrNameLst>
                                          <p:attrName>style.visibility</p:attrName>
                                        </p:attrNameLst>
                                      </p:cBhvr>
                                      <p:to>
                                        <p:strVal val="visible"/>
                                      </p:to>
                                    </p:set>
                                    <p:animEffect transition="in" filter="fade">
                                      <p:cBhvr>
                                        <p:cTn id="49" dur="500"/>
                                        <p:tgtEl>
                                          <p:spTgt spid="26"/>
                                        </p:tgtEl>
                                      </p:cBhvr>
                                    </p:animEffect>
                                  </p:childTnLst>
                                </p:cTn>
                              </p:par>
                              <p:par>
                                <p:cTn id="50" presetID="10" presetClass="entr" presetSubtype="0" fill="hold" grpId="0" nodeType="withEffect">
                                  <p:stCondLst>
                                    <p:cond delay="80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500"/>
                                        <p:tgtEl>
                                          <p:spTgt spid="27"/>
                                        </p:tgtEl>
                                      </p:cBhvr>
                                    </p:animEffect>
                                  </p:childTnLst>
                                </p:cTn>
                              </p:par>
                              <p:par>
                                <p:cTn id="53" presetID="10" presetClass="entr" presetSubtype="0" fill="hold" grpId="0" nodeType="withEffect">
                                  <p:stCondLst>
                                    <p:cond delay="1000"/>
                                  </p:stCondLst>
                                  <p:childTnLst>
                                    <p:set>
                                      <p:cBhvr>
                                        <p:cTn id="54" dur="1" fill="hold">
                                          <p:stCondLst>
                                            <p:cond delay="0"/>
                                          </p:stCondLst>
                                        </p:cTn>
                                        <p:tgtEl>
                                          <p:spTgt spid="28"/>
                                        </p:tgtEl>
                                        <p:attrNameLst>
                                          <p:attrName>style.visibility</p:attrName>
                                        </p:attrNameLst>
                                      </p:cBhvr>
                                      <p:to>
                                        <p:strVal val="visible"/>
                                      </p:to>
                                    </p:set>
                                    <p:animEffect transition="in" filter="fade">
                                      <p:cBhvr>
                                        <p:cTn id="5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autoUpdateAnimBg="0"/>
      <p:bldP spid="18" grpId="0"/>
      <p:bldP spid="19" grpId="0"/>
      <p:bldP spid="20" grpId="0"/>
      <p:bldP spid="21" grpId="0"/>
      <p:bldP spid="22" grpId="0" animBg="1" autoUpdateAnimBg="0"/>
      <p:bldP spid="23" grpId="0" animBg="1" autoUpdateAnimBg="0"/>
      <p:bldP spid="24" grpId="0" animBg="1" autoUpdateAnimBg="0"/>
      <p:bldP spid="25" grpId="0"/>
      <p:bldP spid="26" grpId="0"/>
      <p:bldP spid="27" grpId="0"/>
      <p:bldP spid="2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pSp>
        <p:nvGrpSpPr>
          <p:cNvPr id="5" name="Group 2"/>
          <p:cNvGrpSpPr/>
          <p:nvPr/>
        </p:nvGrpSpPr>
        <p:grpSpPr>
          <a:xfrm>
            <a:off x="1358496" y="2132696"/>
            <a:ext cx="2142660" cy="2120676"/>
            <a:chOff x="1021066" y="1539127"/>
            <a:chExt cx="1343698" cy="1329913"/>
          </a:xfrm>
          <a:solidFill>
            <a:srgbClr val="018989">
              <a:alpha val="72000"/>
            </a:srgbClr>
          </a:solidFill>
        </p:grpSpPr>
        <p:sp>
          <p:nvSpPr>
            <p:cNvPr id="6" name="Freeform 1"/>
            <p:cNvSpPr>
              <a:spLocks noChangeArrowheads="1"/>
            </p:cNvSpPr>
            <p:nvPr/>
          </p:nvSpPr>
          <p:spPr bwMode="auto">
            <a:xfrm>
              <a:off x="1021066"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bg1">
                <a:lumMod val="85000"/>
              </a:schemeClr>
            </a:solidFill>
            <a:ln>
              <a:noFill/>
            </a:ln>
            <a:effectLst/>
          </p:spPr>
          <p:txBody>
            <a:bodyPr wrap="none" anchor="ctr"/>
            <a:lstStyle/>
            <a:p>
              <a:endParaRPr lang="en-US">
                <a:latin typeface="+mn-ea"/>
              </a:endParaRPr>
            </a:p>
          </p:txBody>
        </p:sp>
        <p:sp>
          <p:nvSpPr>
            <p:cNvPr id="7" name="Freeform 2"/>
            <p:cNvSpPr>
              <a:spLocks noChangeArrowheads="1"/>
            </p:cNvSpPr>
            <p:nvPr/>
          </p:nvSpPr>
          <p:spPr bwMode="auto">
            <a:xfrm>
              <a:off x="1021066"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rgbClr val="3B68A1"/>
            </a:solidFill>
            <a:ln>
              <a:noFill/>
            </a:ln>
            <a:effectLst/>
          </p:spPr>
          <p:txBody>
            <a:bodyPr wrap="none" anchor="ctr"/>
            <a:lstStyle/>
            <a:p>
              <a:endParaRPr lang="en-US">
                <a:latin typeface="+mn-ea"/>
              </a:endParaRPr>
            </a:p>
          </p:txBody>
        </p:sp>
      </p:grpSp>
      <p:grpSp>
        <p:nvGrpSpPr>
          <p:cNvPr id="8" name="Group 3"/>
          <p:cNvGrpSpPr/>
          <p:nvPr/>
        </p:nvGrpSpPr>
        <p:grpSpPr>
          <a:xfrm>
            <a:off x="3840431" y="2132696"/>
            <a:ext cx="2142660" cy="2120676"/>
            <a:chOff x="2951469" y="1539127"/>
            <a:chExt cx="1343698" cy="1329913"/>
          </a:xfrm>
          <a:solidFill>
            <a:srgbClr val="F04E3F">
              <a:alpha val="77000"/>
            </a:srgbClr>
          </a:solidFill>
        </p:grpSpPr>
        <p:sp>
          <p:nvSpPr>
            <p:cNvPr id="9" name="Freeform 1"/>
            <p:cNvSpPr>
              <a:spLocks noChangeArrowheads="1"/>
            </p:cNvSpPr>
            <p:nvPr/>
          </p:nvSpPr>
          <p:spPr bwMode="auto">
            <a:xfrm>
              <a:off x="2951469"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bg1">
                <a:lumMod val="85000"/>
              </a:schemeClr>
            </a:solidFill>
            <a:ln>
              <a:noFill/>
            </a:ln>
            <a:effectLst/>
          </p:spPr>
          <p:txBody>
            <a:bodyPr wrap="none" anchor="ctr"/>
            <a:lstStyle/>
            <a:p>
              <a:endParaRPr lang="en-US">
                <a:latin typeface="+mn-ea"/>
              </a:endParaRPr>
            </a:p>
          </p:txBody>
        </p:sp>
        <p:sp>
          <p:nvSpPr>
            <p:cNvPr id="10" name="Freeform 2"/>
            <p:cNvSpPr>
              <a:spLocks noChangeArrowheads="1"/>
            </p:cNvSpPr>
            <p:nvPr/>
          </p:nvSpPr>
          <p:spPr bwMode="auto">
            <a:xfrm>
              <a:off x="2951469"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rgbClr val="F79E5A"/>
            </a:solidFill>
            <a:ln>
              <a:noFill/>
            </a:ln>
            <a:effectLst/>
          </p:spPr>
          <p:txBody>
            <a:bodyPr wrap="none" anchor="ctr"/>
            <a:lstStyle/>
            <a:p>
              <a:endParaRPr lang="en-US">
                <a:latin typeface="+mn-ea"/>
              </a:endParaRPr>
            </a:p>
          </p:txBody>
        </p:sp>
      </p:grpSp>
      <p:grpSp>
        <p:nvGrpSpPr>
          <p:cNvPr id="11" name="Group 4"/>
          <p:cNvGrpSpPr/>
          <p:nvPr/>
        </p:nvGrpSpPr>
        <p:grpSpPr>
          <a:xfrm>
            <a:off x="6322367" y="2132696"/>
            <a:ext cx="2142660" cy="2120676"/>
            <a:chOff x="4881873" y="1539127"/>
            <a:chExt cx="1343698" cy="1329913"/>
          </a:xfrm>
          <a:solidFill>
            <a:srgbClr val="018989">
              <a:alpha val="78000"/>
            </a:srgbClr>
          </a:solidFill>
        </p:grpSpPr>
        <p:sp>
          <p:nvSpPr>
            <p:cNvPr id="12" name="Freeform 1"/>
            <p:cNvSpPr>
              <a:spLocks noChangeArrowheads="1"/>
            </p:cNvSpPr>
            <p:nvPr/>
          </p:nvSpPr>
          <p:spPr bwMode="auto">
            <a:xfrm>
              <a:off x="4881873"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bg1">
                <a:lumMod val="85000"/>
              </a:schemeClr>
            </a:solidFill>
            <a:ln>
              <a:noFill/>
            </a:ln>
            <a:effectLst/>
          </p:spPr>
          <p:txBody>
            <a:bodyPr wrap="none" anchor="ctr"/>
            <a:lstStyle/>
            <a:p>
              <a:endParaRPr lang="en-US">
                <a:latin typeface="+mn-ea"/>
              </a:endParaRPr>
            </a:p>
          </p:txBody>
        </p:sp>
        <p:sp>
          <p:nvSpPr>
            <p:cNvPr id="13" name="Freeform 2"/>
            <p:cNvSpPr>
              <a:spLocks noChangeArrowheads="1"/>
            </p:cNvSpPr>
            <p:nvPr/>
          </p:nvSpPr>
          <p:spPr bwMode="auto">
            <a:xfrm>
              <a:off x="4881873"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rgbClr val="4DCEB8"/>
            </a:solidFill>
            <a:ln>
              <a:noFill/>
            </a:ln>
            <a:effectLst/>
          </p:spPr>
          <p:txBody>
            <a:bodyPr wrap="none" anchor="ctr"/>
            <a:lstStyle/>
            <a:p>
              <a:endParaRPr lang="en-US">
                <a:latin typeface="+mn-ea"/>
              </a:endParaRPr>
            </a:p>
          </p:txBody>
        </p:sp>
      </p:grpSp>
      <p:grpSp>
        <p:nvGrpSpPr>
          <p:cNvPr id="14" name="Group 6"/>
          <p:cNvGrpSpPr/>
          <p:nvPr/>
        </p:nvGrpSpPr>
        <p:grpSpPr>
          <a:xfrm>
            <a:off x="8775274" y="2132696"/>
            <a:ext cx="2142660" cy="2120676"/>
            <a:chOff x="6812276" y="1539127"/>
            <a:chExt cx="1343698" cy="1329913"/>
          </a:xfrm>
          <a:solidFill>
            <a:srgbClr val="F04E3F">
              <a:alpha val="77000"/>
            </a:srgbClr>
          </a:solidFill>
        </p:grpSpPr>
        <p:sp>
          <p:nvSpPr>
            <p:cNvPr id="15" name="Freeform 1"/>
            <p:cNvSpPr>
              <a:spLocks noChangeArrowheads="1"/>
            </p:cNvSpPr>
            <p:nvPr/>
          </p:nvSpPr>
          <p:spPr bwMode="auto">
            <a:xfrm>
              <a:off x="6812276"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bg1">
                <a:lumMod val="85000"/>
              </a:schemeClr>
            </a:solidFill>
            <a:ln>
              <a:noFill/>
            </a:ln>
            <a:effectLst/>
          </p:spPr>
          <p:txBody>
            <a:bodyPr wrap="none" anchor="ctr"/>
            <a:lstStyle/>
            <a:p>
              <a:endParaRPr lang="en-US">
                <a:latin typeface="+mn-ea"/>
              </a:endParaRPr>
            </a:p>
          </p:txBody>
        </p:sp>
        <p:sp>
          <p:nvSpPr>
            <p:cNvPr id="16" name="Freeform 2"/>
            <p:cNvSpPr>
              <a:spLocks noChangeArrowheads="1"/>
            </p:cNvSpPr>
            <p:nvPr/>
          </p:nvSpPr>
          <p:spPr bwMode="auto">
            <a:xfrm>
              <a:off x="6812276"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rgbClr val="B95F95"/>
            </a:solidFill>
            <a:ln>
              <a:noFill/>
            </a:ln>
            <a:effectLst/>
          </p:spPr>
          <p:txBody>
            <a:bodyPr wrap="none" anchor="ctr"/>
            <a:lstStyle/>
            <a:p>
              <a:endParaRPr lang="en-US">
                <a:latin typeface="+mn-ea"/>
              </a:endParaRPr>
            </a:p>
          </p:txBody>
        </p:sp>
      </p:grpSp>
      <p:sp>
        <p:nvSpPr>
          <p:cNvPr id="17" name="TextBox 16"/>
          <p:cNvSpPr txBox="1"/>
          <p:nvPr/>
        </p:nvSpPr>
        <p:spPr>
          <a:xfrm>
            <a:off x="1795701" y="2825243"/>
            <a:ext cx="1346640" cy="584775"/>
          </a:xfrm>
          <a:prstGeom prst="rect">
            <a:avLst/>
          </a:prstGeom>
          <a:noFill/>
        </p:spPr>
        <p:txBody>
          <a:bodyPr wrap="square" rtlCol="0">
            <a:spAutoFit/>
          </a:bodyPr>
          <a:lstStyle/>
          <a:p>
            <a:pPr algn="ctr"/>
            <a:r>
              <a:rPr lang="en-US" sz="3200" b="1" dirty="0" smtClean="0">
                <a:solidFill>
                  <a:schemeClr val="bg1"/>
                </a:solidFill>
                <a:latin typeface="+mn-ea"/>
                <a:cs typeface="Helvetica Neue"/>
              </a:rPr>
              <a:t>25%</a:t>
            </a:r>
            <a:endParaRPr lang="en-US" sz="3200" b="1" dirty="0">
              <a:solidFill>
                <a:schemeClr val="bg1"/>
              </a:solidFill>
              <a:latin typeface="+mn-ea"/>
              <a:cs typeface="Helvetica Neue"/>
            </a:endParaRPr>
          </a:p>
        </p:txBody>
      </p:sp>
      <p:sp>
        <p:nvSpPr>
          <p:cNvPr id="18" name="TextBox 17"/>
          <p:cNvSpPr txBox="1"/>
          <p:nvPr/>
        </p:nvSpPr>
        <p:spPr>
          <a:xfrm>
            <a:off x="4277729" y="2833802"/>
            <a:ext cx="1346640" cy="584775"/>
          </a:xfrm>
          <a:prstGeom prst="rect">
            <a:avLst/>
          </a:prstGeom>
          <a:noFill/>
        </p:spPr>
        <p:txBody>
          <a:bodyPr wrap="square" rtlCol="0">
            <a:spAutoFit/>
          </a:bodyPr>
          <a:lstStyle/>
          <a:p>
            <a:pPr algn="ctr"/>
            <a:r>
              <a:rPr lang="en-US" sz="3200" b="1" dirty="0" smtClean="0">
                <a:solidFill>
                  <a:schemeClr val="bg1"/>
                </a:solidFill>
                <a:latin typeface="+mn-ea"/>
                <a:cs typeface="Helvetica Neue"/>
              </a:rPr>
              <a:t>25%</a:t>
            </a:r>
            <a:endParaRPr lang="en-US" sz="3200" b="1" dirty="0">
              <a:solidFill>
                <a:schemeClr val="bg1"/>
              </a:solidFill>
              <a:latin typeface="+mn-ea"/>
              <a:cs typeface="Helvetica Neue"/>
            </a:endParaRPr>
          </a:p>
        </p:txBody>
      </p:sp>
      <p:sp>
        <p:nvSpPr>
          <p:cNvPr id="19" name="TextBox 18"/>
          <p:cNvSpPr txBox="1"/>
          <p:nvPr/>
        </p:nvSpPr>
        <p:spPr>
          <a:xfrm>
            <a:off x="6755472" y="2837045"/>
            <a:ext cx="1346640" cy="584775"/>
          </a:xfrm>
          <a:prstGeom prst="rect">
            <a:avLst/>
          </a:prstGeom>
          <a:noFill/>
        </p:spPr>
        <p:txBody>
          <a:bodyPr wrap="square" rtlCol="0">
            <a:spAutoFit/>
          </a:bodyPr>
          <a:lstStyle/>
          <a:p>
            <a:pPr algn="ctr"/>
            <a:r>
              <a:rPr lang="en-US" sz="3200" b="1" dirty="0" smtClean="0">
                <a:solidFill>
                  <a:schemeClr val="bg1"/>
                </a:solidFill>
                <a:latin typeface="+mn-ea"/>
                <a:cs typeface="Helvetica Neue"/>
              </a:rPr>
              <a:t>25%</a:t>
            </a:r>
            <a:endParaRPr lang="en-US" sz="3200" b="1" dirty="0">
              <a:solidFill>
                <a:schemeClr val="bg1"/>
              </a:solidFill>
              <a:latin typeface="+mn-ea"/>
              <a:cs typeface="Helvetica Neue"/>
            </a:endParaRPr>
          </a:p>
        </p:txBody>
      </p:sp>
      <p:sp>
        <p:nvSpPr>
          <p:cNvPr id="20" name="TextBox 19"/>
          <p:cNvSpPr txBox="1"/>
          <p:nvPr/>
        </p:nvSpPr>
        <p:spPr>
          <a:xfrm>
            <a:off x="9233595" y="2837045"/>
            <a:ext cx="1346640" cy="584775"/>
          </a:xfrm>
          <a:prstGeom prst="rect">
            <a:avLst/>
          </a:prstGeom>
          <a:noFill/>
        </p:spPr>
        <p:txBody>
          <a:bodyPr wrap="square" rtlCol="0">
            <a:spAutoFit/>
          </a:bodyPr>
          <a:lstStyle/>
          <a:p>
            <a:pPr algn="ctr"/>
            <a:r>
              <a:rPr lang="en-US" sz="3200" b="1" dirty="0" smtClean="0">
                <a:solidFill>
                  <a:schemeClr val="bg1"/>
                </a:solidFill>
                <a:latin typeface="+mn-ea"/>
                <a:cs typeface="Helvetica Neue"/>
              </a:rPr>
              <a:t>25%</a:t>
            </a:r>
            <a:endParaRPr lang="en-US" sz="3200" b="1" dirty="0">
              <a:solidFill>
                <a:schemeClr val="bg1"/>
              </a:solidFill>
              <a:latin typeface="+mn-ea"/>
              <a:cs typeface="Helvetica Neue"/>
            </a:endParaRPr>
          </a:p>
        </p:txBody>
      </p:sp>
      <p:sp>
        <p:nvSpPr>
          <p:cNvPr id="21" name="Oval 29"/>
          <p:cNvSpPr/>
          <p:nvPr/>
        </p:nvSpPr>
        <p:spPr>
          <a:xfrm>
            <a:off x="2052590" y="5441972"/>
            <a:ext cx="785018" cy="785018"/>
          </a:xfrm>
          <a:prstGeom prst="ellipse">
            <a:avLst/>
          </a:prstGeom>
          <a:solidFill>
            <a:srgbClr val="3B68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mn-ea"/>
            </a:endParaRPr>
          </a:p>
        </p:txBody>
      </p:sp>
      <p:sp>
        <p:nvSpPr>
          <p:cNvPr id="22" name="TextBox 21"/>
          <p:cNvSpPr txBox="1"/>
          <p:nvPr/>
        </p:nvSpPr>
        <p:spPr>
          <a:xfrm>
            <a:off x="1928820" y="4383262"/>
            <a:ext cx="1925370" cy="1000274"/>
          </a:xfrm>
          <a:prstGeom prst="rect">
            <a:avLst/>
          </a:prstGeom>
          <a:noFill/>
        </p:spPr>
        <p:txBody>
          <a:bodyPr wrap="square" lIns="0" rIns="0" bIns="0" rtlCol="0">
            <a:spAutoFit/>
          </a:bodyPr>
          <a:lstStyle/>
          <a:p>
            <a:r>
              <a:rPr lang="zh-CN" altLang="en-US" sz="2000" dirty="0" smtClean="0">
                <a:solidFill>
                  <a:schemeClr val="bg1">
                    <a:lumMod val="50000"/>
                  </a:schemeClr>
                </a:solidFill>
                <a:latin typeface="+mn-ea"/>
                <a:cs typeface="Calibri"/>
              </a:rPr>
              <a:t>加入标题</a:t>
            </a:r>
            <a:endParaRPr lang="en-US" sz="2000" dirty="0" smtClean="0">
              <a:solidFill>
                <a:schemeClr val="bg1">
                  <a:lumMod val="50000"/>
                </a:schemeClr>
              </a:solidFill>
              <a:latin typeface="+mn-ea"/>
              <a:cs typeface="Calibri"/>
            </a:endParaRPr>
          </a:p>
          <a:p>
            <a:r>
              <a:rPr lang="zh-CN" altLang="en-US" sz="1400" dirty="0" smtClean="0">
                <a:solidFill>
                  <a:schemeClr val="bg1">
                    <a:lumMod val="50000"/>
                  </a:schemeClr>
                </a:solidFill>
                <a:latin typeface="+mn-ea"/>
                <a:cs typeface="Calibri"/>
              </a:rPr>
              <a:t>此处添加详细文本描述，建议与标题相关并符合整体语言风格。</a:t>
            </a:r>
            <a:endParaRPr lang="en-US" sz="1400" dirty="0">
              <a:solidFill>
                <a:schemeClr val="bg1">
                  <a:lumMod val="50000"/>
                </a:schemeClr>
              </a:solidFill>
              <a:latin typeface="+mn-ea"/>
              <a:cs typeface="Calibri"/>
            </a:endParaRPr>
          </a:p>
        </p:txBody>
      </p:sp>
      <p:sp>
        <p:nvSpPr>
          <p:cNvPr id="23" name="Oval 35"/>
          <p:cNvSpPr/>
          <p:nvPr/>
        </p:nvSpPr>
        <p:spPr>
          <a:xfrm>
            <a:off x="4509127" y="5441972"/>
            <a:ext cx="785018" cy="785018"/>
          </a:xfrm>
          <a:prstGeom prst="ellipse">
            <a:avLst/>
          </a:prstGeom>
          <a:solidFill>
            <a:srgbClr val="F79E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mn-ea"/>
            </a:endParaRPr>
          </a:p>
        </p:txBody>
      </p:sp>
      <p:sp>
        <p:nvSpPr>
          <p:cNvPr id="24" name="TextBox 23"/>
          <p:cNvSpPr txBox="1"/>
          <p:nvPr/>
        </p:nvSpPr>
        <p:spPr>
          <a:xfrm>
            <a:off x="4385357" y="4383262"/>
            <a:ext cx="1925370" cy="1000274"/>
          </a:xfrm>
          <a:prstGeom prst="rect">
            <a:avLst/>
          </a:prstGeom>
          <a:noFill/>
        </p:spPr>
        <p:txBody>
          <a:bodyPr wrap="square" lIns="0" rIns="0" bIns="0" rtlCol="0">
            <a:spAutoFit/>
          </a:bodyPr>
          <a:lstStyle/>
          <a:p>
            <a:r>
              <a:rPr lang="zh-CN" altLang="en-US" sz="2000" dirty="0">
                <a:solidFill>
                  <a:schemeClr val="bg1">
                    <a:lumMod val="50000"/>
                  </a:schemeClr>
                </a:solidFill>
                <a:latin typeface="+mn-ea"/>
                <a:cs typeface="Calibri"/>
              </a:rPr>
              <a:t>加入标题</a:t>
            </a:r>
            <a:endParaRPr lang="en-US" altLang="zh-CN" sz="2000" dirty="0">
              <a:solidFill>
                <a:schemeClr val="bg1">
                  <a:lumMod val="50000"/>
                </a:schemeClr>
              </a:solidFill>
              <a:latin typeface="+mn-ea"/>
              <a:cs typeface="Calibri"/>
            </a:endParaRPr>
          </a:p>
          <a:p>
            <a:r>
              <a:rPr lang="zh-CN" altLang="en-US" sz="1400" dirty="0" smtClean="0">
                <a:solidFill>
                  <a:schemeClr val="bg1">
                    <a:lumMod val="50000"/>
                  </a:schemeClr>
                </a:solidFill>
                <a:latin typeface="+mn-ea"/>
                <a:cs typeface="Calibri"/>
              </a:rPr>
              <a:t>此处添加详细文本描述，建议与标题相关并符合整体语言风格。</a:t>
            </a:r>
            <a:endParaRPr lang="en-US" sz="1400" dirty="0">
              <a:solidFill>
                <a:schemeClr val="bg1">
                  <a:lumMod val="50000"/>
                </a:schemeClr>
              </a:solidFill>
              <a:latin typeface="+mn-ea"/>
              <a:cs typeface="Calibri"/>
            </a:endParaRPr>
          </a:p>
        </p:txBody>
      </p:sp>
      <p:sp>
        <p:nvSpPr>
          <p:cNvPr id="25" name="TextBox 24"/>
          <p:cNvSpPr txBox="1"/>
          <p:nvPr/>
        </p:nvSpPr>
        <p:spPr>
          <a:xfrm>
            <a:off x="6898931" y="4383262"/>
            <a:ext cx="1925370" cy="1000274"/>
          </a:xfrm>
          <a:prstGeom prst="rect">
            <a:avLst/>
          </a:prstGeom>
          <a:noFill/>
        </p:spPr>
        <p:txBody>
          <a:bodyPr wrap="square" lIns="0" rIns="0" bIns="0" rtlCol="0">
            <a:spAutoFit/>
          </a:bodyPr>
          <a:lstStyle/>
          <a:p>
            <a:r>
              <a:rPr lang="zh-CN" altLang="en-US" sz="2000" dirty="0">
                <a:solidFill>
                  <a:schemeClr val="bg1">
                    <a:lumMod val="50000"/>
                  </a:schemeClr>
                </a:solidFill>
                <a:latin typeface="+mn-ea"/>
                <a:cs typeface="Calibri"/>
              </a:rPr>
              <a:t>加入标题</a:t>
            </a:r>
            <a:endParaRPr lang="en-US" altLang="zh-CN" sz="2000" dirty="0">
              <a:solidFill>
                <a:schemeClr val="bg1">
                  <a:lumMod val="50000"/>
                </a:schemeClr>
              </a:solidFill>
              <a:latin typeface="+mn-ea"/>
              <a:cs typeface="Calibri"/>
            </a:endParaRPr>
          </a:p>
          <a:p>
            <a:r>
              <a:rPr lang="zh-CN" altLang="en-US" sz="1400" dirty="0" smtClean="0">
                <a:solidFill>
                  <a:schemeClr val="bg1">
                    <a:lumMod val="50000"/>
                  </a:schemeClr>
                </a:solidFill>
                <a:latin typeface="+mn-ea"/>
                <a:cs typeface="Calibri"/>
              </a:rPr>
              <a:t>此处添加详细文本描述，建议与标题相关并符合整体语言风格。</a:t>
            </a:r>
            <a:endParaRPr lang="en-US" sz="1400" dirty="0">
              <a:solidFill>
                <a:schemeClr val="bg1">
                  <a:lumMod val="50000"/>
                </a:schemeClr>
              </a:solidFill>
              <a:latin typeface="+mn-ea"/>
              <a:cs typeface="Calibri"/>
            </a:endParaRPr>
          </a:p>
        </p:txBody>
      </p:sp>
      <p:sp>
        <p:nvSpPr>
          <p:cNvPr id="26" name="Oval 41"/>
          <p:cNvSpPr/>
          <p:nvPr/>
        </p:nvSpPr>
        <p:spPr>
          <a:xfrm>
            <a:off x="9460789" y="5441972"/>
            <a:ext cx="785018" cy="785018"/>
          </a:xfrm>
          <a:prstGeom prst="ellipse">
            <a:avLst/>
          </a:prstGeom>
          <a:solidFill>
            <a:srgbClr val="B95F9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mn-ea"/>
            </a:endParaRPr>
          </a:p>
        </p:txBody>
      </p:sp>
      <p:sp>
        <p:nvSpPr>
          <p:cNvPr id="27" name="TextBox 26"/>
          <p:cNvSpPr txBox="1"/>
          <p:nvPr/>
        </p:nvSpPr>
        <p:spPr>
          <a:xfrm>
            <a:off x="9337019" y="4383262"/>
            <a:ext cx="1925370" cy="1000274"/>
          </a:xfrm>
          <a:prstGeom prst="rect">
            <a:avLst/>
          </a:prstGeom>
          <a:noFill/>
        </p:spPr>
        <p:txBody>
          <a:bodyPr wrap="square" lIns="0" rIns="0" bIns="0" rtlCol="0">
            <a:spAutoFit/>
          </a:bodyPr>
          <a:lstStyle/>
          <a:p>
            <a:r>
              <a:rPr lang="zh-CN" altLang="en-US" sz="2000" dirty="0">
                <a:solidFill>
                  <a:schemeClr val="bg1">
                    <a:lumMod val="50000"/>
                  </a:schemeClr>
                </a:solidFill>
                <a:latin typeface="+mn-ea"/>
                <a:cs typeface="Calibri"/>
              </a:rPr>
              <a:t>加入标题</a:t>
            </a:r>
            <a:endParaRPr lang="en-US" altLang="zh-CN" sz="2000" dirty="0">
              <a:solidFill>
                <a:schemeClr val="bg1">
                  <a:lumMod val="50000"/>
                </a:schemeClr>
              </a:solidFill>
              <a:latin typeface="+mn-ea"/>
              <a:cs typeface="Calibri"/>
            </a:endParaRPr>
          </a:p>
          <a:p>
            <a:r>
              <a:rPr lang="zh-CN" altLang="en-US" sz="1400" dirty="0" smtClean="0">
                <a:solidFill>
                  <a:schemeClr val="bg1">
                    <a:lumMod val="50000"/>
                  </a:schemeClr>
                </a:solidFill>
                <a:latin typeface="+mn-ea"/>
                <a:cs typeface="Calibri"/>
              </a:rPr>
              <a:t>此处添加详细文本描述，建议与标题相关并符合整体语言风格。</a:t>
            </a:r>
            <a:endParaRPr lang="en-US" sz="1400" dirty="0">
              <a:solidFill>
                <a:schemeClr val="bg1">
                  <a:lumMod val="50000"/>
                </a:schemeClr>
              </a:solidFill>
              <a:latin typeface="+mn-ea"/>
              <a:cs typeface="Calibri"/>
            </a:endParaRPr>
          </a:p>
        </p:txBody>
      </p:sp>
      <p:grpSp>
        <p:nvGrpSpPr>
          <p:cNvPr id="28" name="Group 5"/>
          <p:cNvGrpSpPr/>
          <p:nvPr/>
        </p:nvGrpSpPr>
        <p:grpSpPr>
          <a:xfrm>
            <a:off x="7018878" y="5346541"/>
            <a:ext cx="789718" cy="902318"/>
            <a:chOff x="4847177" y="3292130"/>
            <a:chExt cx="495245" cy="565860"/>
          </a:xfrm>
        </p:grpSpPr>
        <p:sp>
          <p:nvSpPr>
            <p:cNvPr id="29" name="Oval 38"/>
            <p:cNvSpPr/>
            <p:nvPr/>
          </p:nvSpPr>
          <p:spPr>
            <a:xfrm>
              <a:off x="4850124" y="3365692"/>
              <a:ext cx="492298" cy="492298"/>
            </a:xfrm>
            <a:prstGeom prst="ellipse">
              <a:avLst/>
            </a:prstGeom>
            <a:solidFill>
              <a:srgbClr val="4DCEB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mn-ea"/>
              </a:endParaRPr>
            </a:p>
          </p:txBody>
        </p:sp>
        <p:sp>
          <p:nvSpPr>
            <p:cNvPr id="30" name="TextBox 29"/>
            <p:cNvSpPr txBox="1"/>
            <p:nvPr/>
          </p:nvSpPr>
          <p:spPr>
            <a:xfrm>
              <a:off x="4847177" y="3292130"/>
              <a:ext cx="468149" cy="523198"/>
            </a:xfrm>
            <a:prstGeom prst="rect">
              <a:avLst/>
            </a:prstGeom>
            <a:noFill/>
          </p:spPr>
          <p:txBody>
            <a:bodyPr wrap="square" lIns="91420" tIns="45709" rIns="91420" bIns="45709" rtlCol="0">
              <a:spAutoFit/>
            </a:bodyPr>
            <a:lstStyle/>
            <a:p>
              <a:pPr algn="ctr"/>
              <a:endParaRPr lang="ru-RU" sz="2800" dirty="0">
                <a:solidFill>
                  <a:schemeClr val="bg1"/>
                </a:solidFill>
                <a:latin typeface="+mn-ea"/>
              </a:endParaRPr>
            </a:p>
          </p:txBody>
        </p:sp>
      </p:grpSp>
      <p:sp>
        <p:nvSpPr>
          <p:cNvPr id="31" name="Freeform 33"/>
          <p:cNvSpPr>
            <a:spLocks noEditPoints="1"/>
          </p:cNvSpPr>
          <p:nvPr/>
        </p:nvSpPr>
        <p:spPr bwMode="auto">
          <a:xfrm>
            <a:off x="4703240" y="5628804"/>
            <a:ext cx="397842" cy="370166"/>
          </a:xfrm>
          <a:custGeom>
            <a:avLst/>
            <a:gdLst>
              <a:gd name="T0" fmla="*/ 508 w 690"/>
              <a:gd name="T1" fmla="*/ 406 h 642"/>
              <a:gd name="T2" fmla="*/ 542 w 690"/>
              <a:gd name="T3" fmla="*/ 308 h 642"/>
              <a:gd name="T4" fmla="*/ 544 w 690"/>
              <a:gd name="T5" fmla="*/ 272 h 642"/>
              <a:gd name="T6" fmla="*/ 532 w 690"/>
              <a:gd name="T7" fmla="*/ 190 h 642"/>
              <a:gd name="T8" fmla="*/ 498 w 690"/>
              <a:gd name="T9" fmla="*/ 120 h 642"/>
              <a:gd name="T10" fmla="*/ 446 w 690"/>
              <a:gd name="T11" fmla="*/ 62 h 642"/>
              <a:gd name="T12" fmla="*/ 378 w 690"/>
              <a:gd name="T13" fmla="*/ 20 h 642"/>
              <a:gd name="T14" fmla="*/ 300 w 690"/>
              <a:gd name="T15" fmla="*/ 0 h 642"/>
              <a:gd name="T16" fmla="*/ 244 w 690"/>
              <a:gd name="T17" fmla="*/ 0 h 642"/>
              <a:gd name="T18" fmla="*/ 166 w 690"/>
              <a:gd name="T19" fmla="*/ 20 h 642"/>
              <a:gd name="T20" fmla="*/ 98 w 690"/>
              <a:gd name="T21" fmla="*/ 62 h 642"/>
              <a:gd name="T22" fmla="*/ 46 w 690"/>
              <a:gd name="T23" fmla="*/ 120 h 642"/>
              <a:gd name="T24" fmla="*/ 12 w 690"/>
              <a:gd name="T25" fmla="*/ 190 h 642"/>
              <a:gd name="T26" fmla="*/ 0 w 690"/>
              <a:gd name="T27" fmla="*/ 272 h 642"/>
              <a:gd name="T28" fmla="*/ 4 w 690"/>
              <a:gd name="T29" fmla="*/ 326 h 642"/>
              <a:gd name="T30" fmla="*/ 32 w 690"/>
              <a:gd name="T31" fmla="*/ 402 h 642"/>
              <a:gd name="T32" fmla="*/ 80 w 690"/>
              <a:gd name="T33" fmla="*/ 464 h 642"/>
              <a:gd name="T34" fmla="*/ 142 w 690"/>
              <a:gd name="T35" fmla="*/ 512 h 642"/>
              <a:gd name="T36" fmla="*/ 216 w 690"/>
              <a:gd name="T37" fmla="*/ 538 h 642"/>
              <a:gd name="T38" fmla="*/ 272 w 690"/>
              <a:gd name="T39" fmla="*/ 544 h 642"/>
              <a:gd name="T40" fmla="*/ 342 w 690"/>
              <a:gd name="T41" fmla="*/ 536 h 642"/>
              <a:gd name="T42" fmla="*/ 406 w 690"/>
              <a:gd name="T43" fmla="*/ 508 h 642"/>
              <a:gd name="T44" fmla="*/ 618 w 690"/>
              <a:gd name="T45" fmla="*/ 638 h 642"/>
              <a:gd name="T46" fmla="*/ 628 w 690"/>
              <a:gd name="T47" fmla="*/ 642 h 642"/>
              <a:gd name="T48" fmla="*/ 652 w 690"/>
              <a:gd name="T49" fmla="*/ 634 h 642"/>
              <a:gd name="T50" fmla="*/ 676 w 690"/>
              <a:gd name="T51" fmla="*/ 610 h 642"/>
              <a:gd name="T52" fmla="*/ 690 w 690"/>
              <a:gd name="T53" fmla="*/ 576 h 642"/>
              <a:gd name="T54" fmla="*/ 686 w 690"/>
              <a:gd name="T55" fmla="*/ 562 h 642"/>
              <a:gd name="T56" fmla="*/ 272 w 690"/>
              <a:gd name="T57" fmla="*/ 446 h 642"/>
              <a:gd name="T58" fmla="*/ 220 w 690"/>
              <a:gd name="T59" fmla="*/ 438 h 642"/>
              <a:gd name="T60" fmla="*/ 174 w 690"/>
              <a:gd name="T61" fmla="*/ 416 h 642"/>
              <a:gd name="T62" fmla="*/ 138 w 690"/>
              <a:gd name="T63" fmla="*/ 382 h 642"/>
              <a:gd name="T64" fmla="*/ 110 w 690"/>
              <a:gd name="T65" fmla="*/ 340 h 642"/>
              <a:gd name="T66" fmla="*/ 98 w 690"/>
              <a:gd name="T67" fmla="*/ 290 h 642"/>
              <a:gd name="T68" fmla="*/ 98 w 690"/>
              <a:gd name="T69" fmla="*/ 254 h 642"/>
              <a:gd name="T70" fmla="*/ 110 w 690"/>
              <a:gd name="T71" fmla="*/ 204 h 642"/>
              <a:gd name="T72" fmla="*/ 138 w 690"/>
              <a:gd name="T73" fmla="*/ 160 h 642"/>
              <a:gd name="T74" fmla="*/ 174 w 690"/>
              <a:gd name="T75" fmla="*/ 128 h 642"/>
              <a:gd name="T76" fmla="*/ 220 w 690"/>
              <a:gd name="T77" fmla="*/ 106 h 642"/>
              <a:gd name="T78" fmla="*/ 272 w 690"/>
              <a:gd name="T79" fmla="*/ 98 h 642"/>
              <a:gd name="T80" fmla="*/ 306 w 690"/>
              <a:gd name="T81" fmla="*/ 100 h 642"/>
              <a:gd name="T82" fmla="*/ 354 w 690"/>
              <a:gd name="T83" fmla="*/ 118 h 642"/>
              <a:gd name="T84" fmla="*/ 396 w 690"/>
              <a:gd name="T85" fmla="*/ 148 h 642"/>
              <a:gd name="T86" fmla="*/ 426 w 690"/>
              <a:gd name="T87" fmla="*/ 188 h 642"/>
              <a:gd name="T88" fmla="*/ 442 w 690"/>
              <a:gd name="T89" fmla="*/ 236 h 642"/>
              <a:gd name="T90" fmla="*/ 446 w 690"/>
              <a:gd name="T91" fmla="*/ 272 h 642"/>
              <a:gd name="T92" fmla="*/ 438 w 690"/>
              <a:gd name="T93" fmla="*/ 324 h 642"/>
              <a:gd name="T94" fmla="*/ 416 w 690"/>
              <a:gd name="T95" fmla="*/ 370 h 642"/>
              <a:gd name="T96" fmla="*/ 382 w 690"/>
              <a:gd name="T97" fmla="*/ 406 h 642"/>
              <a:gd name="T98" fmla="*/ 340 w 690"/>
              <a:gd name="T99" fmla="*/ 432 h 642"/>
              <a:gd name="T100" fmla="*/ 290 w 690"/>
              <a:gd name="T101" fmla="*/ 446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0" h="642">
                <a:moveTo>
                  <a:pt x="686" y="562"/>
                </a:moveTo>
                <a:lnTo>
                  <a:pt x="508" y="406"/>
                </a:lnTo>
                <a:lnTo>
                  <a:pt x="508" y="406"/>
                </a:lnTo>
                <a:lnTo>
                  <a:pt x="524" y="376"/>
                </a:lnTo>
                <a:lnTo>
                  <a:pt x="534" y="342"/>
                </a:lnTo>
                <a:lnTo>
                  <a:pt x="542" y="308"/>
                </a:lnTo>
                <a:lnTo>
                  <a:pt x="544" y="290"/>
                </a:lnTo>
                <a:lnTo>
                  <a:pt x="544" y="272"/>
                </a:lnTo>
                <a:lnTo>
                  <a:pt x="544" y="272"/>
                </a:lnTo>
                <a:lnTo>
                  <a:pt x="542" y="244"/>
                </a:lnTo>
                <a:lnTo>
                  <a:pt x="538" y="216"/>
                </a:lnTo>
                <a:lnTo>
                  <a:pt x="532" y="190"/>
                </a:lnTo>
                <a:lnTo>
                  <a:pt x="522" y="166"/>
                </a:lnTo>
                <a:lnTo>
                  <a:pt x="512" y="142"/>
                </a:lnTo>
                <a:lnTo>
                  <a:pt x="498" y="120"/>
                </a:lnTo>
                <a:lnTo>
                  <a:pt x="482" y="98"/>
                </a:lnTo>
                <a:lnTo>
                  <a:pt x="464" y="80"/>
                </a:lnTo>
                <a:lnTo>
                  <a:pt x="446" y="62"/>
                </a:lnTo>
                <a:lnTo>
                  <a:pt x="424" y="46"/>
                </a:lnTo>
                <a:lnTo>
                  <a:pt x="402" y="32"/>
                </a:lnTo>
                <a:lnTo>
                  <a:pt x="378" y="20"/>
                </a:lnTo>
                <a:lnTo>
                  <a:pt x="352" y="12"/>
                </a:lnTo>
                <a:lnTo>
                  <a:pt x="326" y="4"/>
                </a:lnTo>
                <a:lnTo>
                  <a:pt x="300" y="0"/>
                </a:lnTo>
                <a:lnTo>
                  <a:pt x="272" y="0"/>
                </a:lnTo>
                <a:lnTo>
                  <a:pt x="272" y="0"/>
                </a:lnTo>
                <a:lnTo>
                  <a:pt x="244" y="0"/>
                </a:lnTo>
                <a:lnTo>
                  <a:pt x="216" y="4"/>
                </a:lnTo>
                <a:lnTo>
                  <a:pt x="190" y="12"/>
                </a:lnTo>
                <a:lnTo>
                  <a:pt x="166" y="20"/>
                </a:lnTo>
                <a:lnTo>
                  <a:pt x="142" y="32"/>
                </a:lnTo>
                <a:lnTo>
                  <a:pt x="120" y="46"/>
                </a:lnTo>
                <a:lnTo>
                  <a:pt x="98" y="62"/>
                </a:lnTo>
                <a:lnTo>
                  <a:pt x="80" y="80"/>
                </a:lnTo>
                <a:lnTo>
                  <a:pt x="62" y="98"/>
                </a:lnTo>
                <a:lnTo>
                  <a:pt x="46" y="120"/>
                </a:lnTo>
                <a:lnTo>
                  <a:pt x="32" y="142"/>
                </a:lnTo>
                <a:lnTo>
                  <a:pt x="20" y="166"/>
                </a:lnTo>
                <a:lnTo>
                  <a:pt x="12" y="190"/>
                </a:lnTo>
                <a:lnTo>
                  <a:pt x="4" y="216"/>
                </a:lnTo>
                <a:lnTo>
                  <a:pt x="0" y="244"/>
                </a:lnTo>
                <a:lnTo>
                  <a:pt x="0" y="272"/>
                </a:lnTo>
                <a:lnTo>
                  <a:pt x="0" y="272"/>
                </a:lnTo>
                <a:lnTo>
                  <a:pt x="0" y="300"/>
                </a:lnTo>
                <a:lnTo>
                  <a:pt x="4" y="326"/>
                </a:lnTo>
                <a:lnTo>
                  <a:pt x="12" y="352"/>
                </a:lnTo>
                <a:lnTo>
                  <a:pt x="20" y="378"/>
                </a:lnTo>
                <a:lnTo>
                  <a:pt x="32" y="402"/>
                </a:lnTo>
                <a:lnTo>
                  <a:pt x="46" y="424"/>
                </a:lnTo>
                <a:lnTo>
                  <a:pt x="62" y="446"/>
                </a:lnTo>
                <a:lnTo>
                  <a:pt x="80" y="464"/>
                </a:lnTo>
                <a:lnTo>
                  <a:pt x="98" y="482"/>
                </a:lnTo>
                <a:lnTo>
                  <a:pt x="120" y="498"/>
                </a:lnTo>
                <a:lnTo>
                  <a:pt x="142" y="512"/>
                </a:lnTo>
                <a:lnTo>
                  <a:pt x="166" y="522"/>
                </a:lnTo>
                <a:lnTo>
                  <a:pt x="190" y="532"/>
                </a:lnTo>
                <a:lnTo>
                  <a:pt x="216" y="538"/>
                </a:lnTo>
                <a:lnTo>
                  <a:pt x="244" y="542"/>
                </a:lnTo>
                <a:lnTo>
                  <a:pt x="272" y="544"/>
                </a:lnTo>
                <a:lnTo>
                  <a:pt x="272" y="544"/>
                </a:lnTo>
                <a:lnTo>
                  <a:pt x="296" y="544"/>
                </a:lnTo>
                <a:lnTo>
                  <a:pt x="320" y="540"/>
                </a:lnTo>
                <a:lnTo>
                  <a:pt x="342" y="536"/>
                </a:lnTo>
                <a:lnTo>
                  <a:pt x="364" y="528"/>
                </a:lnTo>
                <a:lnTo>
                  <a:pt x="386" y="520"/>
                </a:lnTo>
                <a:lnTo>
                  <a:pt x="406" y="508"/>
                </a:lnTo>
                <a:lnTo>
                  <a:pt x="426" y="496"/>
                </a:lnTo>
                <a:lnTo>
                  <a:pt x="444" y="484"/>
                </a:lnTo>
                <a:lnTo>
                  <a:pt x="618" y="638"/>
                </a:lnTo>
                <a:lnTo>
                  <a:pt x="618" y="638"/>
                </a:lnTo>
                <a:lnTo>
                  <a:pt x="622" y="642"/>
                </a:lnTo>
                <a:lnTo>
                  <a:pt x="628" y="642"/>
                </a:lnTo>
                <a:lnTo>
                  <a:pt x="634" y="642"/>
                </a:lnTo>
                <a:lnTo>
                  <a:pt x="640" y="640"/>
                </a:lnTo>
                <a:lnTo>
                  <a:pt x="652" y="634"/>
                </a:lnTo>
                <a:lnTo>
                  <a:pt x="664" y="624"/>
                </a:lnTo>
                <a:lnTo>
                  <a:pt x="676" y="610"/>
                </a:lnTo>
                <a:lnTo>
                  <a:pt x="676" y="610"/>
                </a:lnTo>
                <a:lnTo>
                  <a:pt x="686" y="596"/>
                </a:lnTo>
                <a:lnTo>
                  <a:pt x="690" y="584"/>
                </a:lnTo>
                <a:lnTo>
                  <a:pt x="690" y="576"/>
                </a:lnTo>
                <a:lnTo>
                  <a:pt x="690" y="572"/>
                </a:lnTo>
                <a:lnTo>
                  <a:pt x="688" y="566"/>
                </a:lnTo>
                <a:lnTo>
                  <a:pt x="686" y="562"/>
                </a:lnTo>
                <a:lnTo>
                  <a:pt x="686" y="562"/>
                </a:lnTo>
                <a:close/>
                <a:moveTo>
                  <a:pt x="272" y="446"/>
                </a:moveTo>
                <a:lnTo>
                  <a:pt x="272" y="446"/>
                </a:lnTo>
                <a:lnTo>
                  <a:pt x="254" y="446"/>
                </a:lnTo>
                <a:lnTo>
                  <a:pt x="236" y="442"/>
                </a:lnTo>
                <a:lnTo>
                  <a:pt x="220" y="438"/>
                </a:lnTo>
                <a:lnTo>
                  <a:pt x="204" y="432"/>
                </a:lnTo>
                <a:lnTo>
                  <a:pt x="188" y="426"/>
                </a:lnTo>
                <a:lnTo>
                  <a:pt x="174" y="416"/>
                </a:lnTo>
                <a:lnTo>
                  <a:pt x="160" y="406"/>
                </a:lnTo>
                <a:lnTo>
                  <a:pt x="148" y="396"/>
                </a:lnTo>
                <a:lnTo>
                  <a:pt x="138" y="382"/>
                </a:lnTo>
                <a:lnTo>
                  <a:pt x="128" y="370"/>
                </a:lnTo>
                <a:lnTo>
                  <a:pt x="118" y="354"/>
                </a:lnTo>
                <a:lnTo>
                  <a:pt x="110" y="340"/>
                </a:lnTo>
                <a:lnTo>
                  <a:pt x="106" y="324"/>
                </a:lnTo>
                <a:lnTo>
                  <a:pt x="100" y="306"/>
                </a:lnTo>
                <a:lnTo>
                  <a:pt x="98" y="290"/>
                </a:lnTo>
                <a:lnTo>
                  <a:pt x="98" y="272"/>
                </a:lnTo>
                <a:lnTo>
                  <a:pt x="98" y="272"/>
                </a:lnTo>
                <a:lnTo>
                  <a:pt x="98" y="254"/>
                </a:lnTo>
                <a:lnTo>
                  <a:pt x="100" y="236"/>
                </a:lnTo>
                <a:lnTo>
                  <a:pt x="106" y="220"/>
                </a:lnTo>
                <a:lnTo>
                  <a:pt x="110" y="204"/>
                </a:lnTo>
                <a:lnTo>
                  <a:pt x="118" y="188"/>
                </a:lnTo>
                <a:lnTo>
                  <a:pt x="128" y="174"/>
                </a:lnTo>
                <a:lnTo>
                  <a:pt x="138" y="160"/>
                </a:lnTo>
                <a:lnTo>
                  <a:pt x="148" y="148"/>
                </a:lnTo>
                <a:lnTo>
                  <a:pt x="160" y="138"/>
                </a:lnTo>
                <a:lnTo>
                  <a:pt x="174" y="128"/>
                </a:lnTo>
                <a:lnTo>
                  <a:pt x="188" y="118"/>
                </a:lnTo>
                <a:lnTo>
                  <a:pt x="204" y="110"/>
                </a:lnTo>
                <a:lnTo>
                  <a:pt x="220" y="106"/>
                </a:lnTo>
                <a:lnTo>
                  <a:pt x="236" y="100"/>
                </a:lnTo>
                <a:lnTo>
                  <a:pt x="254" y="98"/>
                </a:lnTo>
                <a:lnTo>
                  <a:pt x="272" y="98"/>
                </a:lnTo>
                <a:lnTo>
                  <a:pt x="272" y="98"/>
                </a:lnTo>
                <a:lnTo>
                  <a:pt x="290" y="98"/>
                </a:lnTo>
                <a:lnTo>
                  <a:pt x="306" y="100"/>
                </a:lnTo>
                <a:lnTo>
                  <a:pt x="324" y="106"/>
                </a:lnTo>
                <a:lnTo>
                  <a:pt x="340" y="110"/>
                </a:lnTo>
                <a:lnTo>
                  <a:pt x="354" y="118"/>
                </a:lnTo>
                <a:lnTo>
                  <a:pt x="370" y="128"/>
                </a:lnTo>
                <a:lnTo>
                  <a:pt x="382" y="138"/>
                </a:lnTo>
                <a:lnTo>
                  <a:pt x="396" y="148"/>
                </a:lnTo>
                <a:lnTo>
                  <a:pt x="406" y="160"/>
                </a:lnTo>
                <a:lnTo>
                  <a:pt x="416" y="174"/>
                </a:lnTo>
                <a:lnTo>
                  <a:pt x="426" y="188"/>
                </a:lnTo>
                <a:lnTo>
                  <a:pt x="432" y="204"/>
                </a:lnTo>
                <a:lnTo>
                  <a:pt x="438" y="220"/>
                </a:lnTo>
                <a:lnTo>
                  <a:pt x="442" y="236"/>
                </a:lnTo>
                <a:lnTo>
                  <a:pt x="446" y="254"/>
                </a:lnTo>
                <a:lnTo>
                  <a:pt x="446" y="272"/>
                </a:lnTo>
                <a:lnTo>
                  <a:pt x="446" y="272"/>
                </a:lnTo>
                <a:lnTo>
                  <a:pt x="446" y="290"/>
                </a:lnTo>
                <a:lnTo>
                  <a:pt x="442" y="306"/>
                </a:lnTo>
                <a:lnTo>
                  <a:pt x="438" y="324"/>
                </a:lnTo>
                <a:lnTo>
                  <a:pt x="432" y="340"/>
                </a:lnTo>
                <a:lnTo>
                  <a:pt x="426" y="354"/>
                </a:lnTo>
                <a:lnTo>
                  <a:pt x="416" y="370"/>
                </a:lnTo>
                <a:lnTo>
                  <a:pt x="406" y="382"/>
                </a:lnTo>
                <a:lnTo>
                  <a:pt x="396" y="396"/>
                </a:lnTo>
                <a:lnTo>
                  <a:pt x="382" y="406"/>
                </a:lnTo>
                <a:lnTo>
                  <a:pt x="370" y="416"/>
                </a:lnTo>
                <a:lnTo>
                  <a:pt x="354" y="426"/>
                </a:lnTo>
                <a:lnTo>
                  <a:pt x="340" y="432"/>
                </a:lnTo>
                <a:lnTo>
                  <a:pt x="324" y="438"/>
                </a:lnTo>
                <a:lnTo>
                  <a:pt x="306" y="442"/>
                </a:lnTo>
                <a:lnTo>
                  <a:pt x="290" y="446"/>
                </a:lnTo>
                <a:lnTo>
                  <a:pt x="272" y="446"/>
                </a:lnTo>
                <a:lnTo>
                  <a:pt x="272" y="446"/>
                </a:ln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solidFill>
                <a:schemeClr val="accent2"/>
              </a:solidFill>
              <a:latin typeface="+mn-ea"/>
            </a:endParaRPr>
          </a:p>
        </p:txBody>
      </p:sp>
      <p:grpSp>
        <p:nvGrpSpPr>
          <p:cNvPr id="32" name="Group 40"/>
          <p:cNvGrpSpPr/>
          <p:nvPr/>
        </p:nvGrpSpPr>
        <p:grpSpPr>
          <a:xfrm>
            <a:off x="7202331" y="5664895"/>
            <a:ext cx="419280" cy="299898"/>
            <a:chOff x="3962400" y="3128963"/>
            <a:chExt cx="914400" cy="654050"/>
          </a:xfrm>
          <a:solidFill>
            <a:schemeClr val="bg1"/>
          </a:solidFill>
        </p:grpSpPr>
        <p:sp>
          <p:nvSpPr>
            <p:cNvPr id="33" name="Freeform 57"/>
            <p:cNvSpPr>
              <a:spLocks noEditPoints="1"/>
            </p:cNvSpPr>
            <p:nvPr/>
          </p:nvSpPr>
          <p:spPr bwMode="auto">
            <a:xfrm>
              <a:off x="3962400" y="3128963"/>
              <a:ext cx="914400" cy="654050"/>
            </a:xfrm>
            <a:custGeom>
              <a:avLst/>
              <a:gdLst>
                <a:gd name="T0" fmla="*/ 444 w 576"/>
                <a:gd name="T1" fmla="*/ 48 h 412"/>
                <a:gd name="T2" fmla="*/ 442 w 576"/>
                <a:gd name="T3" fmla="*/ 48 h 412"/>
                <a:gd name="T4" fmla="*/ 426 w 576"/>
                <a:gd name="T5" fmla="*/ 16 h 412"/>
                <a:gd name="T6" fmla="*/ 416 w 576"/>
                <a:gd name="T7" fmla="*/ 4 h 412"/>
                <a:gd name="T8" fmla="*/ 402 w 576"/>
                <a:gd name="T9" fmla="*/ 0 h 412"/>
                <a:gd name="T10" fmla="*/ 180 w 576"/>
                <a:gd name="T11" fmla="*/ 0 h 412"/>
                <a:gd name="T12" fmla="*/ 166 w 576"/>
                <a:gd name="T13" fmla="*/ 4 h 412"/>
                <a:gd name="T14" fmla="*/ 154 w 576"/>
                <a:gd name="T15" fmla="*/ 16 h 412"/>
                <a:gd name="T16" fmla="*/ 138 w 576"/>
                <a:gd name="T17" fmla="*/ 48 h 412"/>
                <a:gd name="T18" fmla="*/ 18 w 576"/>
                <a:gd name="T19" fmla="*/ 48 h 412"/>
                <a:gd name="T20" fmla="*/ 10 w 576"/>
                <a:gd name="T21" fmla="*/ 50 h 412"/>
                <a:gd name="T22" fmla="*/ 2 w 576"/>
                <a:gd name="T23" fmla="*/ 60 h 412"/>
                <a:gd name="T24" fmla="*/ 0 w 576"/>
                <a:gd name="T25" fmla="*/ 394 h 412"/>
                <a:gd name="T26" fmla="*/ 2 w 576"/>
                <a:gd name="T27" fmla="*/ 400 h 412"/>
                <a:gd name="T28" fmla="*/ 10 w 576"/>
                <a:gd name="T29" fmla="*/ 410 h 412"/>
                <a:gd name="T30" fmla="*/ 558 w 576"/>
                <a:gd name="T31" fmla="*/ 412 h 412"/>
                <a:gd name="T32" fmla="*/ 566 w 576"/>
                <a:gd name="T33" fmla="*/ 410 h 412"/>
                <a:gd name="T34" fmla="*/ 574 w 576"/>
                <a:gd name="T35" fmla="*/ 400 h 412"/>
                <a:gd name="T36" fmla="*/ 576 w 576"/>
                <a:gd name="T37" fmla="*/ 66 h 412"/>
                <a:gd name="T38" fmla="*/ 574 w 576"/>
                <a:gd name="T39" fmla="*/ 60 h 412"/>
                <a:gd name="T40" fmla="*/ 566 w 576"/>
                <a:gd name="T41" fmla="*/ 50 h 412"/>
                <a:gd name="T42" fmla="*/ 558 w 576"/>
                <a:gd name="T43" fmla="*/ 48 h 412"/>
                <a:gd name="T44" fmla="*/ 288 w 576"/>
                <a:gd name="T45" fmla="*/ 362 h 412"/>
                <a:gd name="T46" fmla="*/ 260 w 576"/>
                <a:gd name="T47" fmla="*/ 358 h 412"/>
                <a:gd name="T48" fmla="*/ 236 w 576"/>
                <a:gd name="T49" fmla="*/ 352 h 412"/>
                <a:gd name="T50" fmla="*/ 212 w 576"/>
                <a:gd name="T51" fmla="*/ 338 h 412"/>
                <a:gd name="T52" fmla="*/ 192 w 576"/>
                <a:gd name="T53" fmla="*/ 322 h 412"/>
                <a:gd name="T54" fmla="*/ 176 w 576"/>
                <a:gd name="T55" fmla="*/ 302 h 412"/>
                <a:gd name="T56" fmla="*/ 164 w 576"/>
                <a:gd name="T57" fmla="*/ 278 h 412"/>
                <a:gd name="T58" fmla="*/ 156 w 576"/>
                <a:gd name="T59" fmla="*/ 254 h 412"/>
                <a:gd name="T60" fmla="*/ 152 w 576"/>
                <a:gd name="T61" fmla="*/ 226 h 412"/>
                <a:gd name="T62" fmla="*/ 154 w 576"/>
                <a:gd name="T63" fmla="*/ 212 h 412"/>
                <a:gd name="T64" fmla="*/ 158 w 576"/>
                <a:gd name="T65" fmla="*/ 186 h 412"/>
                <a:gd name="T66" fmla="*/ 168 w 576"/>
                <a:gd name="T67" fmla="*/ 162 h 412"/>
                <a:gd name="T68" fmla="*/ 184 w 576"/>
                <a:gd name="T69" fmla="*/ 140 h 412"/>
                <a:gd name="T70" fmla="*/ 202 w 576"/>
                <a:gd name="T71" fmla="*/ 122 h 412"/>
                <a:gd name="T72" fmla="*/ 224 w 576"/>
                <a:gd name="T73" fmla="*/ 106 h 412"/>
                <a:gd name="T74" fmla="*/ 248 w 576"/>
                <a:gd name="T75" fmla="*/ 96 h 412"/>
                <a:gd name="T76" fmla="*/ 274 w 576"/>
                <a:gd name="T77" fmla="*/ 92 h 412"/>
                <a:gd name="T78" fmla="*/ 288 w 576"/>
                <a:gd name="T79" fmla="*/ 90 h 412"/>
                <a:gd name="T80" fmla="*/ 316 w 576"/>
                <a:gd name="T81" fmla="*/ 94 h 412"/>
                <a:gd name="T82" fmla="*/ 340 w 576"/>
                <a:gd name="T83" fmla="*/ 102 h 412"/>
                <a:gd name="T84" fmla="*/ 364 w 576"/>
                <a:gd name="T85" fmla="*/ 114 h 412"/>
                <a:gd name="T86" fmla="*/ 384 w 576"/>
                <a:gd name="T87" fmla="*/ 130 h 412"/>
                <a:gd name="T88" fmla="*/ 400 w 576"/>
                <a:gd name="T89" fmla="*/ 150 h 412"/>
                <a:gd name="T90" fmla="*/ 414 w 576"/>
                <a:gd name="T91" fmla="*/ 174 h 412"/>
                <a:gd name="T92" fmla="*/ 422 w 576"/>
                <a:gd name="T93" fmla="*/ 198 h 412"/>
                <a:gd name="T94" fmla="*/ 424 w 576"/>
                <a:gd name="T95" fmla="*/ 226 h 412"/>
                <a:gd name="T96" fmla="*/ 424 w 576"/>
                <a:gd name="T97" fmla="*/ 240 h 412"/>
                <a:gd name="T98" fmla="*/ 418 w 576"/>
                <a:gd name="T99" fmla="*/ 266 h 412"/>
                <a:gd name="T100" fmla="*/ 408 w 576"/>
                <a:gd name="T101" fmla="*/ 290 h 412"/>
                <a:gd name="T102" fmla="*/ 392 w 576"/>
                <a:gd name="T103" fmla="*/ 312 h 412"/>
                <a:gd name="T104" fmla="*/ 374 w 576"/>
                <a:gd name="T105" fmla="*/ 330 h 412"/>
                <a:gd name="T106" fmla="*/ 352 w 576"/>
                <a:gd name="T107" fmla="*/ 346 h 412"/>
                <a:gd name="T108" fmla="*/ 328 w 576"/>
                <a:gd name="T109" fmla="*/ 356 h 412"/>
                <a:gd name="T110" fmla="*/ 302 w 576"/>
                <a:gd name="T111" fmla="*/ 362 h 412"/>
                <a:gd name="T112" fmla="*/ 288 w 576"/>
                <a:gd name="T113" fmla="*/ 362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76" h="412">
                  <a:moveTo>
                    <a:pt x="558" y="48"/>
                  </a:moveTo>
                  <a:lnTo>
                    <a:pt x="444" y="48"/>
                  </a:lnTo>
                  <a:lnTo>
                    <a:pt x="444" y="48"/>
                  </a:lnTo>
                  <a:lnTo>
                    <a:pt x="442" y="48"/>
                  </a:lnTo>
                  <a:lnTo>
                    <a:pt x="426" y="16"/>
                  </a:lnTo>
                  <a:lnTo>
                    <a:pt x="426" y="16"/>
                  </a:lnTo>
                  <a:lnTo>
                    <a:pt x="422" y="10"/>
                  </a:lnTo>
                  <a:lnTo>
                    <a:pt x="416" y="4"/>
                  </a:lnTo>
                  <a:lnTo>
                    <a:pt x="408" y="2"/>
                  </a:lnTo>
                  <a:lnTo>
                    <a:pt x="402" y="0"/>
                  </a:lnTo>
                  <a:lnTo>
                    <a:pt x="180" y="0"/>
                  </a:lnTo>
                  <a:lnTo>
                    <a:pt x="180" y="0"/>
                  </a:lnTo>
                  <a:lnTo>
                    <a:pt x="172" y="2"/>
                  </a:lnTo>
                  <a:lnTo>
                    <a:pt x="166" y="4"/>
                  </a:lnTo>
                  <a:lnTo>
                    <a:pt x="158" y="10"/>
                  </a:lnTo>
                  <a:lnTo>
                    <a:pt x="154" y="16"/>
                  </a:lnTo>
                  <a:lnTo>
                    <a:pt x="138" y="48"/>
                  </a:lnTo>
                  <a:lnTo>
                    <a:pt x="138" y="48"/>
                  </a:lnTo>
                  <a:lnTo>
                    <a:pt x="138" y="48"/>
                  </a:lnTo>
                  <a:lnTo>
                    <a:pt x="18" y="48"/>
                  </a:lnTo>
                  <a:lnTo>
                    <a:pt x="18" y="48"/>
                  </a:lnTo>
                  <a:lnTo>
                    <a:pt x="10" y="50"/>
                  </a:lnTo>
                  <a:lnTo>
                    <a:pt x="6" y="54"/>
                  </a:lnTo>
                  <a:lnTo>
                    <a:pt x="2" y="60"/>
                  </a:lnTo>
                  <a:lnTo>
                    <a:pt x="0" y="66"/>
                  </a:lnTo>
                  <a:lnTo>
                    <a:pt x="0" y="394"/>
                  </a:lnTo>
                  <a:lnTo>
                    <a:pt x="0" y="394"/>
                  </a:lnTo>
                  <a:lnTo>
                    <a:pt x="2" y="400"/>
                  </a:lnTo>
                  <a:lnTo>
                    <a:pt x="6" y="406"/>
                  </a:lnTo>
                  <a:lnTo>
                    <a:pt x="10" y="410"/>
                  </a:lnTo>
                  <a:lnTo>
                    <a:pt x="18" y="412"/>
                  </a:lnTo>
                  <a:lnTo>
                    <a:pt x="558" y="412"/>
                  </a:lnTo>
                  <a:lnTo>
                    <a:pt x="558" y="412"/>
                  </a:lnTo>
                  <a:lnTo>
                    <a:pt x="566" y="410"/>
                  </a:lnTo>
                  <a:lnTo>
                    <a:pt x="570" y="406"/>
                  </a:lnTo>
                  <a:lnTo>
                    <a:pt x="574" y="400"/>
                  </a:lnTo>
                  <a:lnTo>
                    <a:pt x="576" y="394"/>
                  </a:lnTo>
                  <a:lnTo>
                    <a:pt x="576" y="66"/>
                  </a:lnTo>
                  <a:lnTo>
                    <a:pt x="576" y="66"/>
                  </a:lnTo>
                  <a:lnTo>
                    <a:pt x="574" y="60"/>
                  </a:lnTo>
                  <a:lnTo>
                    <a:pt x="570" y="54"/>
                  </a:lnTo>
                  <a:lnTo>
                    <a:pt x="566" y="50"/>
                  </a:lnTo>
                  <a:lnTo>
                    <a:pt x="558" y="48"/>
                  </a:lnTo>
                  <a:lnTo>
                    <a:pt x="558" y="48"/>
                  </a:lnTo>
                  <a:close/>
                  <a:moveTo>
                    <a:pt x="288" y="362"/>
                  </a:moveTo>
                  <a:lnTo>
                    <a:pt x="288" y="362"/>
                  </a:lnTo>
                  <a:lnTo>
                    <a:pt x="274" y="362"/>
                  </a:lnTo>
                  <a:lnTo>
                    <a:pt x="260" y="358"/>
                  </a:lnTo>
                  <a:lnTo>
                    <a:pt x="248" y="356"/>
                  </a:lnTo>
                  <a:lnTo>
                    <a:pt x="236" y="352"/>
                  </a:lnTo>
                  <a:lnTo>
                    <a:pt x="224" y="346"/>
                  </a:lnTo>
                  <a:lnTo>
                    <a:pt x="212" y="338"/>
                  </a:lnTo>
                  <a:lnTo>
                    <a:pt x="202" y="330"/>
                  </a:lnTo>
                  <a:lnTo>
                    <a:pt x="192" y="322"/>
                  </a:lnTo>
                  <a:lnTo>
                    <a:pt x="184" y="312"/>
                  </a:lnTo>
                  <a:lnTo>
                    <a:pt x="176" y="302"/>
                  </a:lnTo>
                  <a:lnTo>
                    <a:pt x="168" y="290"/>
                  </a:lnTo>
                  <a:lnTo>
                    <a:pt x="164" y="278"/>
                  </a:lnTo>
                  <a:lnTo>
                    <a:pt x="158" y="266"/>
                  </a:lnTo>
                  <a:lnTo>
                    <a:pt x="156" y="254"/>
                  </a:lnTo>
                  <a:lnTo>
                    <a:pt x="154" y="240"/>
                  </a:lnTo>
                  <a:lnTo>
                    <a:pt x="152" y="226"/>
                  </a:lnTo>
                  <a:lnTo>
                    <a:pt x="152" y="226"/>
                  </a:lnTo>
                  <a:lnTo>
                    <a:pt x="154" y="212"/>
                  </a:lnTo>
                  <a:lnTo>
                    <a:pt x="156" y="198"/>
                  </a:lnTo>
                  <a:lnTo>
                    <a:pt x="158" y="186"/>
                  </a:lnTo>
                  <a:lnTo>
                    <a:pt x="164" y="174"/>
                  </a:lnTo>
                  <a:lnTo>
                    <a:pt x="168" y="162"/>
                  </a:lnTo>
                  <a:lnTo>
                    <a:pt x="176" y="150"/>
                  </a:lnTo>
                  <a:lnTo>
                    <a:pt x="184" y="140"/>
                  </a:lnTo>
                  <a:lnTo>
                    <a:pt x="192" y="130"/>
                  </a:lnTo>
                  <a:lnTo>
                    <a:pt x="202" y="122"/>
                  </a:lnTo>
                  <a:lnTo>
                    <a:pt x="212" y="114"/>
                  </a:lnTo>
                  <a:lnTo>
                    <a:pt x="224" y="106"/>
                  </a:lnTo>
                  <a:lnTo>
                    <a:pt x="236" y="102"/>
                  </a:lnTo>
                  <a:lnTo>
                    <a:pt x="248" y="96"/>
                  </a:lnTo>
                  <a:lnTo>
                    <a:pt x="260" y="94"/>
                  </a:lnTo>
                  <a:lnTo>
                    <a:pt x="274" y="92"/>
                  </a:lnTo>
                  <a:lnTo>
                    <a:pt x="288" y="90"/>
                  </a:lnTo>
                  <a:lnTo>
                    <a:pt x="288" y="90"/>
                  </a:lnTo>
                  <a:lnTo>
                    <a:pt x="302" y="92"/>
                  </a:lnTo>
                  <a:lnTo>
                    <a:pt x="316" y="94"/>
                  </a:lnTo>
                  <a:lnTo>
                    <a:pt x="328" y="96"/>
                  </a:lnTo>
                  <a:lnTo>
                    <a:pt x="340" y="102"/>
                  </a:lnTo>
                  <a:lnTo>
                    <a:pt x="352" y="106"/>
                  </a:lnTo>
                  <a:lnTo>
                    <a:pt x="364" y="114"/>
                  </a:lnTo>
                  <a:lnTo>
                    <a:pt x="374" y="122"/>
                  </a:lnTo>
                  <a:lnTo>
                    <a:pt x="384" y="130"/>
                  </a:lnTo>
                  <a:lnTo>
                    <a:pt x="392" y="140"/>
                  </a:lnTo>
                  <a:lnTo>
                    <a:pt x="400" y="150"/>
                  </a:lnTo>
                  <a:lnTo>
                    <a:pt x="408" y="162"/>
                  </a:lnTo>
                  <a:lnTo>
                    <a:pt x="414" y="174"/>
                  </a:lnTo>
                  <a:lnTo>
                    <a:pt x="418" y="186"/>
                  </a:lnTo>
                  <a:lnTo>
                    <a:pt x="422" y="198"/>
                  </a:lnTo>
                  <a:lnTo>
                    <a:pt x="424" y="212"/>
                  </a:lnTo>
                  <a:lnTo>
                    <a:pt x="424" y="226"/>
                  </a:lnTo>
                  <a:lnTo>
                    <a:pt x="424" y="226"/>
                  </a:lnTo>
                  <a:lnTo>
                    <a:pt x="424" y="240"/>
                  </a:lnTo>
                  <a:lnTo>
                    <a:pt x="422" y="254"/>
                  </a:lnTo>
                  <a:lnTo>
                    <a:pt x="418" y="266"/>
                  </a:lnTo>
                  <a:lnTo>
                    <a:pt x="414" y="278"/>
                  </a:lnTo>
                  <a:lnTo>
                    <a:pt x="408" y="290"/>
                  </a:lnTo>
                  <a:lnTo>
                    <a:pt x="400" y="302"/>
                  </a:lnTo>
                  <a:lnTo>
                    <a:pt x="392" y="312"/>
                  </a:lnTo>
                  <a:lnTo>
                    <a:pt x="384" y="322"/>
                  </a:lnTo>
                  <a:lnTo>
                    <a:pt x="374" y="330"/>
                  </a:lnTo>
                  <a:lnTo>
                    <a:pt x="364" y="338"/>
                  </a:lnTo>
                  <a:lnTo>
                    <a:pt x="352" y="346"/>
                  </a:lnTo>
                  <a:lnTo>
                    <a:pt x="340" y="352"/>
                  </a:lnTo>
                  <a:lnTo>
                    <a:pt x="328" y="356"/>
                  </a:lnTo>
                  <a:lnTo>
                    <a:pt x="316" y="358"/>
                  </a:lnTo>
                  <a:lnTo>
                    <a:pt x="302" y="362"/>
                  </a:lnTo>
                  <a:lnTo>
                    <a:pt x="288" y="362"/>
                  </a:lnTo>
                  <a:lnTo>
                    <a:pt x="288" y="3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endParaRPr>
            </a:p>
          </p:txBody>
        </p:sp>
        <p:sp>
          <p:nvSpPr>
            <p:cNvPr id="34" name="Freeform 58"/>
            <p:cNvSpPr/>
            <p:nvPr/>
          </p:nvSpPr>
          <p:spPr bwMode="auto">
            <a:xfrm>
              <a:off x="4279900" y="3348038"/>
              <a:ext cx="279400" cy="279400"/>
            </a:xfrm>
            <a:custGeom>
              <a:avLst/>
              <a:gdLst>
                <a:gd name="T0" fmla="*/ 88 w 176"/>
                <a:gd name="T1" fmla="*/ 0 h 176"/>
                <a:gd name="T2" fmla="*/ 88 w 176"/>
                <a:gd name="T3" fmla="*/ 0 h 176"/>
                <a:gd name="T4" fmla="*/ 70 w 176"/>
                <a:gd name="T5" fmla="*/ 2 h 176"/>
                <a:gd name="T6" fmla="*/ 54 w 176"/>
                <a:gd name="T7" fmla="*/ 8 h 176"/>
                <a:gd name="T8" fmla="*/ 40 w 176"/>
                <a:gd name="T9" fmla="*/ 16 h 176"/>
                <a:gd name="T10" fmla="*/ 26 w 176"/>
                <a:gd name="T11" fmla="*/ 26 h 176"/>
                <a:gd name="T12" fmla="*/ 16 w 176"/>
                <a:gd name="T13" fmla="*/ 40 h 176"/>
                <a:gd name="T14" fmla="*/ 8 w 176"/>
                <a:gd name="T15" fmla="*/ 54 h 176"/>
                <a:gd name="T16" fmla="*/ 2 w 176"/>
                <a:gd name="T17" fmla="*/ 70 h 176"/>
                <a:gd name="T18" fmla="*/ 0 w 176"/>
                <a:gd name="T19" fmla="*/ 88 h 176"/>
                <a:gd name="T20" fmla="*/ 0 w 176"/>
                <a:gd name="T21" fmla="*/ 88 h 176"/>
                <a:gd name="T22" fmla="*/ 2 w 176"/>
                <a:gd name="T23" fmla="*/ 106 h 176"/>
                <a:gd name="T24" fmla="*/ 8 w 176"/>
                <a:gd name="T25" fmla="*/ 122 h 176"/>
                <a:gd name="T26" fmla="*/ 16 w 176"/>
                <a:gd name="T27" fmla="*/ 138 h 176"/>
                <a:gd name="T28" fmla="*/ 26 w 176"/>
                <a:gd name="T29" fmla="*/ 150 h 176"/>
                <a:gd name="T30" fmla="*/ 40 w 176"/>
                <a:gd name="T31" fmla="*/ 160 h 176"/>
                <a:gd name="T32" fmla="*/ 54 w 176"/>
                <a:gd name="T33" fmla="*/ 168 h 176"/>
                <a:gd name="T34" fmla="*/ 70 w 176"/>
                <a:gd name="T35" fmla="*/ 174 h 176"/>
                <a:gd name="T36" fmla="*/ 88 w 176"/>
                <a:gd name="T37" fmla="*/ 176 h 176"/>
                <a:gd name="T38" fmla="*/ 88 w 176"/>
                <a:gd name="T39" fmla="*/ 176 h 176"/>
                <a:gd name="T40" fmla="*/ 106 w 176"/>
                <a:gd name="T41" fmla="*/ 174 h 176"/>
                <a:gd name="T42" fmla="*/ 122 w 176"/>
                <a:gd name="T43" fmla="*/ 168 h 176"/>
                <a:gd name="T44" fmla="*/ 138 w 176"/>
                <a:gd name="T45" fmla="*/ 160 h 176"/>
                <a:gd name="T46" fmla="*/ 150 w 176"/>
                <a:gd name="T47" fmla="*/ 150 h 176"/>
                <a:gd name="T48" fmla="*/ 160 w 176"/>
                <a:gd name="T49" fmla="*/ 138 h 176"/>
                <a:gd name="T50" fmla="*/ 168 w 176"/>
                <a:gd name="T51" fmla="*/ 122 h 176"/>
                <a:gd name="T52" fmla="*/ 174 w 176"/>
                <a:gd name="T53" fmla="*/ 106 h 176"/>
                <a:gd name="T54" fmla="*/ 176 w 176"/>
                <a:gd name="T55" fmla="*/ 88 h 176"/>
                <a:gd name="T56" fmla="*/ 176 w 176"/>
                <a:gd name="T57" fmla="*/ 88 h 176"/>
                <a:gd name="T58" fmla="*/ 174 w 176"/>
                <a:gd name="T59" fmla="*/ 70 h 176"/>
                <a:gd name="T60" fmla="*/ 168 w 176"/>
                <a:gd name="T61" fmla="*/ 54 h 176"/>
                <a:gd name="T62" fmla="*/ 160 w 176"/>
                <a:gd name="T63" fmla="*/ 40 h 176"/>
                <a:gd name="T64" fmla="*/ 150 w 176"/>
                <a:gd name="T65" fmla="*/ 26 h 176"/>
                <a:gd name="T66" fmla="*/ 138 w 176"/>
                <a:gd name="T67" fmla="*/ 16 h 176"/>
                <a:gd name="T68" fmla="*/ 122 w 176"/>
                <a:gd name="T69" fmla="*/ 8 h 176"/>
                <a:gd name="T70" fmla="*/ 106 w 176"/>
                <a:gd name="T71" fmla="*/ 2 h 176"/>
                <a:gd name="T72" fmla="*/ 88 w 176"/>
                <a:gd name="T73" fmla="*/ 0 h 176"/>
                <a:gd name="T74" fmla="*/ 88 w 176"/>
                <a:gd name="T75"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lnTo>
                    <a:pt x="88" y="0"/>
                  </a:lnTo>
                  <a:lnTo>
                    <a:pt x="70" y="2"/>
                  </a:lnTo>
                  <a:lnTo>
                    <a:pt x="54" y="8"/>
                  </a:lnTo>
                  <a:lnTo>
                    <a:pt x="40" y="16"/>
                  </a:lnTo>
                  <a:lnTo>
                    <a:pt x="26" y="26"/>
                  </a:lnTo>
                  <a:lnTo>
                    <a:pt x="16" y="40"/>
                  </a:lnTo>
                  <a:lnTo>
                    <a:pt x="8" y="54"/>
                  </a:lnTo>
                  <a:lnTo>
                    <a:pt x="2" y="70"/>
                  </a:lnTo>
                  <a:lnTo>
                    <a:pt x="0" y="88"/>
                  </a:lnTo>
                  <a:lnTo>
                    <a:pt x="0" y="88"/>
                  </a:lnTo>
                  <a:lnTo>
                    <a:pt x="2" y="106"/>
                  </a:lnTo>
                  <a:lnTo>
                    <a:pt x="8" y="122"/>
                  </a:lnTo>
                  <a:lnTo>
                    <a:pt x="16" y="138"/>
                  </a:lnTo>
                  <a:lnTo>
                    <a:pt x="26" y="150"/>
                  </a:lnTo>
                  <a:lnTo>
                    <a:pt x="40" y="160"/>
                  </a:lnTo>
                  <a:lnTo>
                    <a:pt x="54" y="168"/>
                  </a:lnTo>
                  <a:lnTo>
                    <a:pt x="70" y="174"/>
                  </a:lnTo>
                  <a:lnTo>
                    <a:pt x="88" y="176"/>
                  </a:lnTo>
                  <a:lnTo>
                    <a:pt x="88" y="176"/>
                  </a:lnTo>
                  <a:lnTo>
                    <a:pt x="106" y="174"/>
                  </a:lnTo>
                  <a:lnTo>
                    <a:pt x="122" y="168"/>
                  </a:lnTo>
                  <a:lnTo>
                    <a:pt x="138" y="160"/>
                  </a:lnTo>
                  <a:lnTo>
                    <a:pt x="150" y="150"/>
                  </a:lnTo>
                  <a:lnTo>
                    <a:pt x="160" y="138"/>
                  </a:lnTo>
                  <a:lnTo>
                    <a:pt x="168" y="122"/>
                  </a:lnTo>
                  <a:lnTo>
                    <a:pt x="174" y="106"/>
                  </a:lnTo>
                  <a:lnTo>
                    <a:pt x="176" y="88"/>
                  </a:lnTo>
                  <a:lnTo>
                    <a:pt x="176" y="88"/>
                  </a:lnTo>
                  <a:lnTo>
                    <a:pt x="174" y="70"/>
                  </a:lnTo>
                  <a:lnTo>
                    <a:pt x="168" y="54"/>
                  </a:lnTo>
                  <a:lnTo>
                    <a:pt x="160" y="40"/>
                  </a:lnTo>
                  <a:lnTo>
                    <a:pt x="150" y="26"/>
                  </a:lnTo>
                  <a:lnTo>
                    <a:pt x="138" y="16"/>
                  </a:lnTo>
                  <a:lnTo>
                    <a:pt x="122" y="8"/>
                  </a:lnTo>
                  <a:lnTo>
                    <a:pt x="106" y="2"/>
                  </a:lnTo>
                  <a:lnTo>
                    <a:pt x="88" y="0"/>
                  </a:lnTo>
                  <a:lnTo>
                    <a:pt x="8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endParaRPr>
            </a:p>
          </p:txBody>
        </p:sp>
      </p:grpSp>
      <p:grpSp>
        <p:nvGrpSpPr>
          <p:cNvPr id="38" name="Group 53"/>
          <p:cNvGrpSpPr/>
          <p:nvPr/>
        </p:nvGrpSpPr>
        <p:grpSpPr>
          <a:xfrm>
            <a:off x="9661004" y="5610441"/>
            <a:ext cx="407834" cy="407830"/>
            <a:chOff x="4808538" y="2608263"/>
            <a:chExt cx="914400" cy="914400"/>
          </a:xfrm>
          <a:solidFill>
            <a:schemeClr val="bg1"/>
          </a:solidFill>
        </p:grpSpPr>
        <p:sp>
          <p:nvSpPr>
            <p:cNvPr id="39" name="Freeform 76"/>
            <p:cNvSpPr/>
            <p:nvPr/>
          </p:nvSpPr>
          <p:spPr bwMode="auto">
            <a:xfrm>
              <a:off x="4808538" y="2919413"/>
              <a:ext cx="603250" cy="603250"/>
            </a:xfrm>
            <a:custGeom>
              <a:avLst/>
              <a:gdLst>
                <a:gd name="T0" fmla="*/ 0 w 380"/>
                <a:gd name="T1" fmla="*/ 0 h 380"/>
                <a:gd name="T2" fmla="*/ 0 w 380"/>
                <a:gd name="T3" fmla="*/ 112 h 380"/>
                <a:gd name="T4" fmla="*/ 0 w 380"/>
                <a:gd name="T5" fmla="*/ 112 h 380"/>
                <a:gd name="T6" fmla="*/ 26 w 380"/>
                <a:gd name="T7" fmla="*/ 112 h 380"/>
                <a:gd name="T8" fmla="*/ 52 w 380"/>
                <a:gd name="T9" fmla="*/ 116 h 380"/>
                <a:gd name="T10" fmla="*/ 78 w 380"/>
                <a:gd name="T11" fmla="*/ 122 h 380"/>
                <a:gd name="T12" fmla="*/ 102 w 380"/>
                <a:gd name="T13" fmla="*/ 132 h 380"/>
                <a:gd name="T14" fmla="*/ 126 w 380"/>
                <a:gd name="T15" fmla="*/ 142 h 380"/>
                <a:gd name="T16" fmla="*/ 150 w 380"/>
                <a:gd name="T17" fmla="*/ 156 h 380"/>
                <a:gd name="T18" fmla="*/ 170 w 380"/>
                <a:gd name="T19" fmla="*/ 172 h 380"/>
                <a:gd name="T20" fmla="*/ 190 w 380"/>
                <a:gd name="T21" fmla="*/ 190 h 380"/>
                <a:gd name="T22" fmla="*/ 190 w 380"/>
                <a:gd name="T23" fmla="*/ 190 h 380"/>
                <a:gd name="T24" fmla="*/ 208 w 380"/>
                <a:gd name="T25" fmla="*/ 210 h 380"/>
                <a:gd name="T26" fmla="*/ 224 w 380"/>
                <a:gd name="T27" fmla="*/ 232 h 380"/>
                <a:gd name="T28" fmla="*/ 238 w 380"/>
                <a:gd name="T29" fmla="*/ 254 h 380"/>
                <a:gd name="T30" fmla="*/ 248 w 380"/>
                <a:gd name="T31" fmla="*/ 278 h 380"/>
                <a:gd name="T32" fmla="*/ 258 w 380"/>
                <a:gd name="T33" fmla="*/ 302 h 380"/>
                <a:gd name="T34" fmla="*/ 264 w 380"/>
                <a:gd name="T35" fmla="*/ 326 h 380"/>
                <a:gd name="T36" fmla="*/ 268 w 380"/>
                <a:gd name="T37" fmla="*/ 352 h 380"/>
                <a:gd name="T38" fmla="*/ 270 w 380"/>
                <a:gd name="T39" fmla="*/ 380 h 380"/>
                <a:gd name="T40" fmla="*/ 380 w 380"/>
                <a:gd name="T41" fmla="*/ 380 h 380"/>
                <a:gd name="T42" fmla="*/ 380 w 380"/>
                <a:gd name="T43" fmla="*/ 380 h 380"/>
                <a:gd name="T44" fmla="*/ 378 w 380"/>
                <a:gd name="T45" fmla="*/ 340 h 380"/>
                <a:gd name="T46" fmla="*/ 372 w 380"/>
                <a:gd name="T47" fmla="*/ 304 h 380"/>
                <a:gd name="T48" fmla="*/ 362 w 380"/>
                <a:gd name="T49" fmla="*/ 266 h 380"/>
                <a:gd name="T50" fmla="*/ 350 w 380"/>
                <a:gd name="T51" fmla="*/ 232 h 380"/>
                <a:gd name="T52" fmla="*/ 334 w 380"/>
                <a:gd name="T53" fmla="*/ 198 h 380"/>
                <a:gd name="T54" fmla="*/ 314 w 380"/>
                <a:gd name="T55" fmla="*/ 168 h 380"/>
                <a:gd name="T56" fmla="*/ 292 w 380"/>
                <a:gd name="T57" fmla="*/ 138 h 380"/>
                <a:gd name="T58" fmla="*/ 268 w 380"/>
                <a:gd name="T59" fmla="*/ 112 h 380"/>
                <a:gd name="T60" fmla="*/ 240 w 380"/>
                <a:gd name="T61" fmla="*/ 86 h 380"/>
                <a:gd name="T62" fmla="*/ 212 w 380"/>
                <a:gd name="T63" fmla="*/ 66 h 380"/>
                <a:gd name="T64" fmla="*/ 180 w 380"/>
                <a:gd name="T65" fmla="*/ 46 h 380"/>
                <a:gd name="T66" fmla="*/ 146 w 380"/>
                <a:gd name="T67" fmla="*/ 30 h 380"/>
                <a:gd name="T68" fmla="*/ 112 w 380"/>
                <a:gd name="T69" fmla="*/ 18 h 380"/>
                <a:gd name="T70" fmla="*/ 76 w 380"/>
                <a:gd name="T71" fmla="*/ 8 h 380"/>
                <a:gd name="T72" fmla="*/ 38 w 380"/>
                <a:gd name="T73" fmla="*/ 2 h 380"/>
                <a:gd name="T74" fmla="*/ 0 w 380"/>
                <a:gd name="T75" fmla="*/ 0 h 380"/>
                <a:gd name="T76" fmla="*/ 0 w 380"/>
                <a:gd name="T77"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0" h="380">
                  <a:moveTo>
                    <a:pt x="0" y="0"/>
                  </a:moveTo>
                  <a:lnTo>
                    <a:pt x="0" y="112"/>
                  </a:lnTo>
                  <a:lnTo>
                    <a:pt x="0" y="112"/>
                  </a:lnTo>
                  <a:lnTo>
                    <a:pt x="26" y="112"/>
                  </a:lnTo>
                  <a:lnTo>
                    <a:pt x="52" y="116"/>
                  </a:lnTo>
                  <a:lnTo>
                    <a:pt x="78" y="122"/>
                  </a:lnTo>
                  <a:lnTo>
                    <a:pt x="102" y="132"/>
                  </a:lnTo>
                  <a:lnTo>
                    <a:pt x="126" y="142"/>
                  </a:lnTo>
                  <a:lnTo>
                    <a:pt x="150" y="156"/>
                  </a:lnTo>
                  <a:lnTo>
                    <a:pt x="170" y="172"/>
                  </a:lnTo>
                  <a:lnTo>
                    <a:pt x="190" y="190"/>
                  </a:lnTo>
                  <a:lnTo>
                    <a:pt x="190" y="190"/>
                  </a:lnTo>
                  <a:lnTo>
                    <a:pt x="208" y="210"/>
                  </a:lnTo>
                  <a:lnTo>
                    <a:pt x="224" y="232"/>
                  </a:lnTo>
                  <a:lnTo>
                    <a:pt x="238" y="254"/>
                  </a:lnTo>
                  <a:lnTo>
                    <a:pt x="248" y="278"/>
                  </a:lnTo>
                  <a:lnTo>
                    <a:pt x="258" y="302"/>
                  </a:lnTo>
                  <a:lnTo>
                    <a:pt x="264" y="326"/>
                  </a:lnTo>
                  <a:lnTo>
                    <a:pt x="268" y="352"/>
                  </a:lnTo>
                  <a:lnTo>
                    <a:pt x="270" y="380"/>
                  </a:lnTo>
                  <a:lnTo>
                    <a:pt x="380" y="380"/>
                  </a:lnTo>
                  <a:lnTo>
                    <a:pt x="380" y="380"/>
                  </a:lnTo>
                  <a:lnTo>
                    <a:pt x="378" y="340"/>
                  </a:lnTo>
                  <a:lnTo>
                    <a:pt x="372" y="304"/>
                  </a:lnTo>
                  <a:lnTo>
                    <a:pt x="362" y="266"/>
                  </a:lnTo>
                  <a:lnTo>
                    <a:pt x="350" y="232"/>
                  </a:lnTo>
                  <a:lnTo>
                    <a:pt x="334" y="198"/>
                  </a:lnTo>
                  <a:lnTo>
                    <a:pt x="314" y="168"/>
                  </a:lnTo>
                  <a:lnTo>
                    <a:pt x="292" y="138"/>
                  </a:lnTo>
                  <a:lnTo>
                    <a:pt x="268" y="112"/>
                  </a:lnTo>
                  <a:lnTo>
                    <a:pt x="240" y="86"/>
                  </a:lnTo>
                  <a:lnTo>
                    <a:pt x="212" y="66"/>
                  </a:lnTo>
                  <a:lnTo>
                    <a:pt x="180" y="46"/>
                  </a:lnTo>
                  <a:lnTo>
                    <a:pt x="146" y="30"/>
                  </a:lnTo>
                  <a:lnTo>
                    <a:pt x="112" y="18"/>
                  </a:lnTo>
                  <a:lnTo>
                    <a:pt x="76" y="8"/>
                  </a:lnTo>
                  <a:lnTo>
                    <a:pt x="38"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endParaRPr>
            </a:p>
          </p:txBody>
        </p:sp>
        <p:sp>
          <p:nvSpPr>
            <p:cNvPr id="40" name="Freeform 77"/>
            <p:cNvSpPr/>
            <p:nvPr/>
          </p:nvSpPr>
          <p:spPr bwMode="auto">
            <a:xfrm>
              <a:off x="4808538" y="2608263"/>
              <a:ext cx="914400" cy="914400"/>
            </a:xfrm>
            <a:custGeom>
              <a:avLst/>
              <a:gdLst>
                <a:gd name="T0" fmla="*/ 0 w 576"/>
                <a:gd name="T1" fmla="*/ 0 h 576"/>
                <a:gd name="T2" fmla="*/ 0 w 576"/>
                <a:gd name="T3" fmla="*/ 110 h 576"/>
                <a:gd name="T4" fmla="*/ 0 w 576"/>
                <a:gd name="T5" fmla="*/ 110 h 576"/>
                <a:gd name="T6" fmla="*/ 24 w 576"/>
                <a:gd name="T7" fmla="*/ 112 h 576"/>
                <a:gd name="T8" fmla="*/ 48 w 576"/>
                <a:gd name="T9" fmla="*/ 114 h 576"/>
                <a:gd name="T10" fmla="*/ 94 w 576"/>
                <a:gd name="T11" fmla="*/ 120 h 576"/>
                <a:gd name="T12" fmla="*/ 138 w 576"/>
                <a:gd name="T13" fmla="*/ 132 h 576"/>
                <a:gd name="T14" fmla="*/ 180 w 576"/>
                <a:gd name="T15" fmla="*/ 148 h 576"/>
                <a:gd name="T16" fmla="*/ 220 w 576"/>
                <a:gd name="T17" fmla="*/ 166 h 576"/>
                <a:gd name="T18" fmla="*/ 258 w 576"/>
                <a:gd name="T19" fmla="*/ 190 h 576"/>
                <a:gd name="T20" fmla="*/ 294 w 576"/>
                <a:gd name="T21" fmla="*/ 216 h 576"/>
                <a:gd name="T22" fmla="*/ 328 w 576"/>
                <a:gd name="T23" fmla="*/ 246 h 576"/>
                <a:gd name="T24" fmla="*/ 358 w 576"/>
                <a:gd name="T25" fmla="*/ 280 h 576"/>
                <a:gd name="T26" fmla="*/ 384 w 576"/>
                <a:gd name="T27" fmla="*/ 316 h 576"/>
                <a:gd name="T28" fmla="*/ 408 w 576"/>
                <a:gd name="T29" fmla="*/ 354 h 576"/>
                <a:gd name="T30" fmla="*/ 428 w 576"/>
                <a:gd name="T31" fmla="*/ 394 h 576"/>
                <a:gd name="T32" fmla="*/ 444 w 576"/>
                <a:gd name="T33" fmla="*/ 438 h 576"/>
                <a:gd name="T34" fmla="*/ 456 w 576"/>
                <a:gd name="T35" fmla="*/ 482 h 576"/>
                <a:gd name="T36" fmla="*/ 462 w 576"/>
                <a:gd name="T37" fmla="*/ 528 h 576"/>
                <a:gd name="T38" fmla="*/ 464 w 576"/>
                <a:gd name="T39" fmla="*/ 552 h 576"/>
                <a:gd name="T40" fmla="*/ 466 w 576"/>
                <a:gd name="T41" fmla="*/ 576 h 576"/>
                <a:gd name="T42" fmla="*/ 576 w 576"/>
                <a:gd name="T43" fmla="*/ 576 h 576"/>
                <a:gd name="T44" fmla="*/ 576 w 576"/>
                <a:gd name="T45" fmla="*/ 576 h 576"/>
                <a:gd name="T46" fmla="*/ 576 w 576"/>
                <a:gd name="T47" fmla="*/ 546 h 576"/>
                <a:gd name="T48" fmla="*/ 572 w 576"/>
                <a:gd name="T49" fmla="*/ 516 h 576"/>
                <a:gd name="T50" fmla="*/ 568 w 576"/>
                <a:gd name="T51" fmla="*/ 488 h 576"/>
                <a:gd name="T52" fmla="*/ 564 w 576"/>
                <a:gd name="T53" fmla="*/ 460 h 576"/>
                <a:gd name="T54" fmla="*/ 558 w 576"/>
                <a:gd name="T55" fmla="*/ 432 h 576"/>
                <a:gd name="T56" fmla="*/ 550 w 576"/>
                <a:gd name="T57" fmla="*/ 404 h 576"/>
                <a:gd name="T58" fmla="*/ 540 w 576"/>
                <a:gd name="T59" fmla="*/ 378 h 576"/>
                <a:gd name="T60" fmla="*/ 530 w 576"/>
                <a:gd name="T61" fmla="*/ 352 h 576"/>
                <a:gd name="T62" fmla="*/ 518 w 576"/>
                <a:gd name="T63" fmla="*/ 326 h 576"/>
                <a:gd name="T64" fmla="*/ 506 w 576"/>
                <a:gd name="T65" fmla="*/ 302 h 576"/>
                <a:gd name="T66" fmla="*/ 492 w 576"/>
                <a:gd name="T67" fmla="*/ 278 h 576"/>
                <a:gd name="T68" fmla="*/ 476 w 576"/>
                <a:gd name="T69" fmla="*/ 254 h 576"/>
                <a:gd name="T70" fmla="*/ 460 w 576"/>
                <a:gd name="T71" fmla="*/ 232 h 576"/>
                <a:gd name="T72" fmla="*/ 444 w 576"/>
                <a:gd name="T73" fmla="*/ 210 h 576"/>
                <a:gd name="T74" fmla="*/ 426 w 576"/>
                <a:gd name="T75" fmla="*/ 188 h 576"/>
                <a:gd name="T76" fmla="*/ 406 w 576"/>
                <a:gd name="T77" fmla="*/ 168 h 576"/>
                <a:gd name="T78" fmla="*/ 386 w 576"/>
                <a:gd name="T79" fmla="*/ 150 h 576"/>
                <a:gd name="T80" fmla="*/ 366 w 576"/>
                <a:gd name="T81" fmla="*/ 132 h 576"/>
                <a:gd name="T82" fmla="*/ 344 w 576"/>
                <a:gd name="T83" fmla="*/ 114 h 576"/>
                <a:gd name="T84" fmla="*/ 320 w 576"/>
                <a:gd name="T85" fmla="*/ 98 h 576"/>
                <a:gd name="T86" fmla="*/ 298 w 576"/>
                <a:gd name="T87" fmla="*/ 84 h 576"/>
                <a:gd name="T88" fmla="*/ 274 w 576"/>
                <a:gd name="T89" fmla="*/ 70 h 576"/>
                <a:gd name="T90" fmla="*/ 248 w 576"/>
                <a:gd name="T91" fmla="*/ 56 h 576"/>
                <a:gd name="T92" fmla="*/ 224 w 576"/>
                <a:gd name="T93" fmla="*/ 46 h 576"/>
                <a:gd name="T94" fmla="*/ 198 w 576"/>
                <a:gd name="T95" fmla="*/ 34 h 576"/>
                <a:gd name="T96" fmla="*/ 170 w 576"/>
                <a:gd name="T97" fmla="*/ 26 h 576"/>
                <a:gd name="T98" fmla="*/ 144 w 576"/>
                <a:gd name="T99" fmla="*/ 18 h 576"/>
                <a:gd name="T100" fmla="*/ 116 w 576"/>
                <a:gd name="T101" fmla="*/ 12 h 576"/>
                <a:gd name="T102" fmla="*/ 88 w 576"/>
                <a:gd name="T103" fmla="*/ 6 h 576"/>
                <a:gd name="T104" fmla="*/ 58 w 576"/>
                <a:gd name="T105" fmla="*/ 2 h 576"/>
                <a:gd name="T106" fmla="*/ 30 w 576"/>
                <a:gd name="T107" fmla="*/ 0 h 576"/>
                <a:gd name="T108" fmla="*/ 0 w 576"/>
                <a:gd name="T109" fmla="*/ 0 h 576"/>
                <a:gd name="T110" fmla="*/ 0 w 576"/>
                <a:gd name="T111" fmla="*/ 0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76" h="576">
                  <a:moveTo>
                    <a:pt x="0" y="0"/>
                  </a:moveTo>
                  <a:lnTo>
                    <a:pt x="0" y="110"/>
                  </a:lnTo>
                  <a:lnTo>
                    <a:pt x="0" y="110"/>
                  </a:lnTo>
                  <a:lnTo>
                    <a:pt x="24" y="112"/>
                  </a:lnTo>
                  <a:lnTo>
                    <a:pt x="48" y="114"/>
                  </a:lnTo>
                  <a:lnTo>
                    <a:pt x="94" y="120"/>
                  </a:lnTo>
                  <a:lnTo>
                    <a:pt x="138" y="132"/>
                  </a:lnTo>
                  <a:lnTo>
                    <a:pt x="180" y="148"/>
                  </a:lnTo>
                  <a:lnTo>
                    <a:pt x="220" y="166"/>
                  </a:lnTo>
                  <a:lnTo>
                    <a:pt x="258" y="190"/>
                  </a:lnTo>
                  <a:lnTo>
                    <a:pt x="294" y="216"/>
                  </a:lnTo>
                  <a:lnTo>
                    <a:pt x="328" y="246"/>
                  </a:lnTo>
                  <a:lnTo>
                    <a:pt x="358" y="280"/>
                  </a:lnTo>
                  <a:lnTo>
                    <a:pt x="384" y="316"/>
                  </a:lnTo>
                  <a:lnTo>
                    <a:pt x="408" y="354"/>
                  </a:lnTo>
                  <a:lnTo>
                    <a:pt x="428" y="394"/>
                  </a:lnTo>
                  <a:lnTo>
                    <a:pt x="444" y="438"/>
                  </a:lnTo>
                  <a:lnTo>
                    <a:pt x="456" y="482"/>
                  </a:lnTo>
                  <a:lnTo>
                    <a:pt x="462" y="528"/>
                  </a:lnTo>
                  <a:lnTo>
                    <a:pt x="464" y="552"/>
                  </a:lnTo>
                  <a:lnTo>
                    <a:pt x="466" y="576"/>
                  </a:lnTo>
                  <a:lnTo>
                    <a:pt x="576" y="576"/>
                  </a:lnTo>
                  <a:lnTo>
                    <a:pt x="576" y="576"/>
                  </a:lnTo>
                  <a:lnTo>
                    <a:pt x="576" y="546"/>
                  </a:lnTo>
                  <a:lnTo>
                    <a:pt x="572" y="516"/>
                  </a:lnTo>
                  <a:lnTo>
                    <a:pt x="568" y="488"/>
                  </a:lnTo>
                  <a:lnTo>
                    <a:pt x="564" y="460"/>
                  </a:lnTo>
                  <a:lnTo>
                    <a:pt x="558" y="432"/>
                  </a:lnTo>
                  <a:lnTo>
                    <a:pt x="550" y="404"/>
                  </a:lnTo>
                  <a:lnTo>
                    <a:pt x="540" y="378"/>
                  </a:lnTo>
                  <a:lnTo>
                    <a:pt x="530" y="352"/>
                  </a:lnTo>
                  <a:lnTo>
                    <a:pt x="518" y="326"/>
                  </a:lnTo>
                  <a:lnTo>
                    <a:pt x="506" y="302"/>
                  </a:lnTo>
                  <a:lnTo>
                    <a:pt x="492" y="278"/>
                  </a:lnTo>
                  <a:lnTo>
                    <a:pt x="476" y="254"/>
                  </a:lnTo>
                  <a:lnTo>
                    <a:pt x="460" y="232"/>
                  </a:lnTo>
                  <a:lnTo>
                    <a:pt x="444" y="210"/>
                  </a:lnTo>
                  <a:lnTo>
                    <a:pt x="426" y="188"/>
                  </a:lnTo>
                  <a:lnTo>
                    <a:pt x="406" y="168"/>
                  </a:lnTo>
                  <a:lnTo>
                    <a:pt x="386" y="150"/>
                  </a:lnTo>
                  <a:lnTo>
                    <a:pt x="366" y="132"/>
                  </a:lnTo>
                  <a:lnTo>
                    <a:pt x="344" y="114"/>
                  </a:lnTo>
                  <a:lnTo>
                    <a:pt x="320" y="98"/>
                  </a:lnTo>
                  <a:lnTo>
                    <a:pt x="298" y="84"/>
                  </a:lnTo>
                  <a:lnTo>
                    <a:pt x="274" y="70"/>
                  </a:lnTo>
                  <a:lnTo>
                    <a:pt x="248" y="56"/>
                  </a:lnTo>
                  <a:lnTo>
                    <a:pt x="224" y="46"/>
                  </a:lnTo>
                  <a:lnTo>
                    <a:pt x="198" y="34"/>
                  </a:lnTo>
                  <a:lnTo>
                    <a:pt x="170" y="26"/>
                  </a:lnTo>
                  <a:lnTo>
                    <a:pt x="144" y="18"/>
                  </a:lnTo>
                  <a:lnTo>
                    <a:pt x="116" y="12"/>
                  </a:lnTo>
                  <a:lnTo>
                    <a:pt x="88" y="6"/>
                  </a:lnTo>
                  <a:lnTo>
                    <a:pt x="58" y="2"/>
                  </a:lnTo>
                  <a:lnTo>
                    <a:pt x="30"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endParaRPr>
            </a:p>
          </p:txBody>
        </p:sp>
        <p:sp>
          <p:nvSpPr>
            <p:cNvPr id="41" name="Freeform 78"/>
            <p:cNvSpPr/>
            <p:nvPr/>
          </p:nvSpPr>
          <p:spPr bwMode="auto">
            <a:xfrm>
              <a:off x="4808538" y="3278188"/>
              <a:ext cx="244475" cy="244475"/>
            </a:xfrm>
            <a:custGeom>
              <a:avLst/>
              <a:gdLst>
                <a:gd name="T0" fmla="*/ 76 w 154"/>
                <a:gd name="T1" fmla="*/ 0 h 154"/>
                <a:gd name="T2" fmla="*/ 76 w 154"/>
                <a:gd name="T3" fmla="*/ 0 h 154"/>
                <a:gd name="T4" fmla="*/ 60 w 154"/>
                <a:gd name="T5" fmla="*/ 2 h 154"/>
                <a:gd name="T6" fmla="*/ 46 w 154"/>
                <a:gd name="T7" fmla="*/ 6 h 154"/>
                <a:gd name="T8" fmla="*/ 34 w 154"/>
                <a:gd name="T9" fmla="*/ 12 h 154"/>
                <a:gd name="T10" fmla="*/ 22 w 154"/>
                <a:gd name="T11" fmla="*/ 22 h 154"/>
                <a:gd name="T12" fmla="*/ 12 w 154"/>
                <a:gd name="T13" fmla="*/ 34 h 154"/>
                <a:gd name="T14" fmla="*/ 6 w 154"/>
                <a:gd name="T15" fmla="*/ 46 h 154"/>
                <a:gd name="T16" fmla="*/ 2 w 154"/>
                <a:gd name="T17" fmla="*/ 62 h 154"/>
                <a:gd name="T18" fmla="*/ 0 w 154"/>
                <a:gd name="T19" fmla="*/ 76 h 154"/>
                <a:gd name="T20" fmla="*/ 0 w 154"/>
                <a:gd name="T21" fmla="*/ 76 h 154"/>
                <a:gd name="T22" fmla="*/ 2 w 154"/>
                <a:gd name="T23" fmla="*/ 92 h 154"/>
                <a:gd name="T24" fmla="*/ 6 w 154"/>
                <a:gd name="T25" fmla="*/ 106 h 154"/>
                <a:gd name="T26" fmla="*/ 12 w 154"/>
                <a:gd name="T27" fmla="*/ 120 h 154"/>
                <a:gd name="T28" fmla="*/ 22 w 154"/>
                <a:gd name="T29" fmla="*/ 130 h 154"/>
                <a:gd name="T30" fmla="*/ 34 w 154"/>
                <a:gd name="T31" fmla="*/ 140 h 154"/>
                <a:gd name="T32" fmla="*/ 46 w 154"/>
                <a:gd name="T33" fmla="*/ 148 h 154"/>
                <a:gd name="T34" fmla="*/ 60 w 154"/>
                <a:gd name="T35" fmla="*/ 152 h 154"/>
                <a:gd name="T36" fmla="*/ 76 w 154"/>
                <a:gd name="T37" fmla="*/ 154 h 154"/>
                <a:gd name="T38" fmla="*/ 76 w 154"/>
                <a:gd name="T39" fmla="*/ 154 h 154"/>
                <a:gd name="T40" fmla="*/ 92 w 154"/>
                <a:gd name="T41" fmla="*/ 152 h 154"/>
                <a:gd name="T42" fmla="*/ 106 w 154"/>
                <a:gd name="T43" fmla="*/ 148 h 154"/>
                <a:gd name="T44" fmla="*/ 120 w 154"/>
                <a:gd name="T45" fmla="*/ 140 h 154"/>
                <a:gd name="T46" fmla="*/ 130 w 154"/>
                <a:gd name="T47" fmla="*/ 130 h 154"/>
                <a:gd name="T48" fmla="*/ 140 w 154"/>
                <a:gd name="T49" fmla="*/ 120 h 154"/>
                <a:gd name="T50" fmla="*/ 148 w 154"/>
                <a:gd name="T51" fmla="*/ 106 h 154"/>
                <a:gd name="T52" fmla="*/ 152 w 154"/>
                <a:gd name="T53" fmla="*/ 92 h 154"/>
                <a:gd name="T54" fmla="*/ 154 w 154"/>
                <a:gd name="T55" fmla="*/ 76 h 154"/>
                <a:gd name="T56" fmla="*/ 154 w 154"/>
                <a:gd name="T57" fmla="*/ 76 h 154"/>
                <a:gd name="T58" fmla="*/ 152 w 154"/>
                <a:gd name="T59" fmla="*/ 62 h 154"/>
                <a:gd name="T60" fmla="*/ 148 w 154"/>
                <a:gd name="T61" fmla="*/ 46 h 154"/>
                <a:gd name="T62" fmla="*/ 140 w 154"/>
                <a:gd name="T63" fmla="*/ 34 h 154"/>
                <a:gd name="T64" fmla="*/ 130 w 154"/>
                <a:gd name="T65" fmla="*/ 22 h 154"/>
                <a:gd name="T66" fmla="*/ 120 w 154"/>
                <a:gd name="T67" fmla="*/ 12 h 154"/>
                <a:gd name="T68" fmla="*/ 106 w 154"/>
                <a:gd name="T69" fmla="*/ 6 h 154"/>
                <a:gd name="T70" fmla="*/ 92 w 154"/>
                <a:gd name="T71" fmla="*/ 2 h 154"/>
                <a:gd name="T72" fmla="*/ 76 w 154"/>
                <a:gd name="T73" fmla="*/ 0 h 154"/>
                <a:gd name="T74" fmla="*/ 76 w 154"/>
                <a:gd name="T75"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4" h="154">
                  <a:moveTo>
                    <a:pt x="76" y="0"/>
                  </a:moveTo>
                  <a:lnTo>
                    <a:pt x="76" y="0"/>
                  </a:lnTo>
                  <a:lnTo>
                    <a:pt x="60" y="2"/>
                  </a:lnTo>
                  <a:lnTo>
                    <a:pt x="46" y="6"/>
                  </a:lnTo>
                  <a:lnTo>
                    <a:pt x="34" y="12"/>
                  </a:lnTo>
                  <a:lnTo>
                    <a:pt x="22" y="22"/>
                  </a:lnTo>
                  <a:lnTo>
                    <a:pt x="12" y="34"/>
                  </a:lnTo>
                  <a:lnTo>
                    <a:pt x="6" y="46"/>
                  </a:lnTo>
                  <a:lnTo>
                    <a:pt x="2" y="62"/>
                  </a:lnTo>
                  <a:lnTo>
                    <a:pt x="0" y="76"/>
                  </a:lnTo>
                  <a:lnTo>
                    <a:pt x="0" y="76"/>
                  </a:lnTo>
                  <a:lnTo>
                    <a:pt x="2" y="92"/>
                  </a:lnTo>
                  <a:lnTo>
                    <a:pt x="6" y="106"/>
                  </a:lnTo>
                  <a:lnTo>
                    <a:pt x="12" y="120"/>
                  </a:lnTo>
                  <a:lnTo>
                    <a:pt x="22" y="130"/>
                  </a:lnTo>
                  <a:lnTo>
                    <a:pt x="34" y="140"/>
                  </a:lnTo>
                  <a:lnTo>
                    <a:pt x="46" y="148"/>
                  </a:lnTo>
                  <a:lnTo>
                    <a:pt x="60" y="152"/>
                  </a:lnTo>
                  <a:lnTo>
                    <a:pt x="76" y="154"/>
                  </a:lnTo>
                  <a:lnTo>
                    <a:pt x="76" y="154"/>
                  </a:lnTo>
                  <a:lnTo>
                    <a:pt x="92" y="152"/>
                  </a:lnTo>
                  <a:lnTo>
                    <a:pt x="106" y="148"/>
                  </a:lnTo>
                  <a:lnTo>
                    <a:pt x="120" y="140"/>
                  </a:lnTo>
                  <a:lnTo>
                    <a:pt x="130" y="130"/>
                  </a:lnTo>
                  <a:lnTo>
                    <a:pt x="140" y="120"/>
                  </a:lnTo>
                  <a:lnTo>
                    <a:pt x="148" y="106"/>
                  </a:lnTo>
                  <a:lnTo>
                    <a:pt x="152" y="92"/>
                  </a:lnTo>
                  <a:lnTo>
                    <a:pt x="154" y="76"/>
                  </a:lnTo>
                  <a:lnTo>
                    <a:pt x="154" y="76"/>
                  </a:lnTo>
                  <a:lnTo>
                    <a:pt x="152" y="62"/>
                  </a:lnTo>
                  <a:lnTo>
                    <a:pt x="148" y="46"/>
                  </a:lnTo>
                  <a:lnTo>
                    <a:pt x="140" y="34"/>
                  </a:lnTo>
                  <a:lnTo>
                    <a:pt x="130" y="22"/>
                  </a:lnTo>
                  <a:lnTo>
                    <a:pt x="120" y="12"/>
                  </a:lnTo>
                  <a:lnTo>
                    <a:pt x="106" y="6"/>
                  </a:lnTo>
                  <a:lnTo>
                    <a:pt x="92" y="2"/>
                  </a:lnTo>
                  <a:lnTo>
                    <a:pt x="76" y="0"/>
                  </a:ln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endParaRPr>
            </a:p>
          </p:txBody>
        </p:sp>
      </p:grpSp>
      <p:grpSp>
        <p:nvGrpSpPr>
          <p:cNvPr id="42" name="Group 80"/>
          <p:cNvGrpSpPr/>
          <p:nvPr/>
        </p:nvGrpSpPr>
        <p:grpSpPr>
          <a:xfrm>
            <a:off x="2253197" y="5623687"/>
            <a:ext cx="383804" cy="397610"/>
            <a:chOff x="2927350" y="3395663"/>
            <a:chExt cx="882650" cy="914400"/>
          </a:xfrm>
          <a:solidFill>
            <a:schemeClr val="bg1"/>
          </a:solidFill>
        </p:grpSpPr>
        <p:sp>
          <p:nvSpPr>
            <p:cNvPr id="43" name="Freeform 157"/>
            <p:cNvSpPr/>
            <p:nvPr/>
          </p:nvSpPr>
          <p:spPr bwMode="auto">
            <a:xfrm>
              <a:off x="2927350" y="4043363"/>
              <a:ext cx="882650" cy="266700"/>
            </a:xfrm>
            <a:custGeom>
              <a:avLst/>
              <a:gdLst>
                <a:gd name="T0" fmla="*/ 278 w 556"/>
                <a:gd name="T1" fmla="*/ 40 h 168"/>
                <a:gd name="T2" fmla="*/ 276 w 556"/>
                <a:gd name="T3" fmla="*/ 40 h 168"/>
                <a:gd name="T4" fmla="*/ 276 w 556"/>
                <a:gd name="T5" fmla="*/ 40 h 168"/>
                <a:gd name="T6" fmla="*/ 220 w 556"/>
                <a:gd name="T7" fmla="*/ 38 h 168"/>
                <a:gd name="T8" fmla="*/ 166 w 556"/>
                <a:gd name="T9" fmla="*/ 34 h 168"/>
                <a:gd name="T10" fmla="*/ 116 w 556"/>
                <a:gd name="T11" fmla="*/ 30 h 168"/>
                <a:gd name="T12" fmla="*/ 72 w 556"/>
                <a:gd name="T13" fmla="*/ 22 h 168"/>
                <a:gd name="T14" fmla="*/ 72 w 556"/>
                <a:gd name="T15" fmla="*/ 22 h 168"/>
                <a:gd name="T16" fmla="*/ 38 w 556"/>
                <a:gd name="T17" fmla="*/ 16 h 168"/>
                <a:gd name="T18" fmla="*/ 20 w 556"/>
                <a:gd name="T19" fmla="*/ 10 h 168"/>
                <a:gd name="T20" fmla="*/ 0 w 556"/>
                <a:gd name="T21" fmla="*/ 2 h 168"/>
                <a:gd name="T22" fmla="*/ 0 w 556"/>
                <a:gd name="T23" fmla="*/ 114 h 168"/>
                <a:gd name="T24" fmla="*/ 0 w 556"/>
                <a:gd name="T25" fmla="*/ 114 h 168"/>
                <a:gd name="T26" fmla="*/ 2 w 556"/>
                <a:gd name="T27" fmla="*/ 120 h 168"/>
                <a:gd name="T28" fmla="*/ 6 w 556"/>
                <a:gd name="T29" fmla="*/ 126 h 168"/>
                <a:gd name="T30" fmla="*/ 12 w 556"/>
                <a:gd name="T31" fmla="*/ 130 h 168"/>
                <a:gd name="T32" fmla="*/ 22 w 556"/>
                <a:gd name="T33" fmla="*/ 136 h 168"/>
                <a:gd name="T34" fmla="*/ 48 w 556"/>
                <a:gd name="T35" fmla="*/ 144 h 168"/>
                <a:gd name="T36" fmla="*/ 82 w 556"/>
                <a:gd name="T37" fmla="*/ 152 h 168"/>
                <a:gd name="T38" fmla="*/ 122 w 556"/>
                <a:gd name="T39" fmla="*/ 160 h 168"/>
                <a:gd name="T40" fmla="*/ 168 w 556"/>
                <a:gd name="T41" fmla="*/ 164 h 168"/>
                <a:gd name="T42" fmla="*/ 220 w 556"/>
                <a:gd name="T43" fmla="*/ 168 h 168"/>
                <a:gd name="T44" fmla="*/ 276 w 556"/>
                <a:gd name="T45" fmla="*/ 168 h 168"/>
                <a:gd name="T46" fmla="*/ 276 w 556"/>
                <a:gd name="T47" fmla="*/ 168 h 168"/>
                <a:gd name="T48" fmla="*/ 278 w 556"/>
                <a:gd name="T49" fmla="*/ 168 h 168"/>
                <a:gd name="T50" fmla="*/ 278 w 556"/>
                <a:gd name="T51" fmla="*/ 168 h 168"/>
                <a:gd name="T52" fmla="*/ 334 w 556"/>
                <a:gd name="T53" fmla="*/ 168 h 168"/>
                <a:gd name="T54" fmla="*/ 386 w 556"/>
                <a:gd name="T55" fmla="*/ 164 h 168"/>
                <a:gd name="T56" fmla="*/ 434 w 556"/>
                <a:gd name="T57" fmla="*/ 158 h 168"/>
                <a:gd name="T58" fmla="*/ 474 w 556"/>
                <a:gd name="T59" fmla="*/ 152 h 168"/>
                <a:gd name="T60" fmla="*/ 508 w 556"/>
                <a:gd name="T61" fmla="*/ 144 h 168"/>
                <a:gd name="T62" fmla="*/ 534 w 556"/>
                <a:gd name="T63" fmla="*/ 136 h 168"/>
                <a:gd name="T64" fmla="*/ 544 w 556"/>
                <a:gd name="T65" fmla="*/ 130 h 168"/>
                <a:gd name="T66" fmla="*/ 550 w 556"/>
                <a:gd name="T67" fmla="*/ 126 h 168"/>
                <a:gd name="T68" fmla="*/ 554 w 556"/>
                <a:gd name="T69" fmla="*/ 120 h 168"/>
                <a:gd name="T70" fmla="*/ 556 w 556"/>
                <a:gd name="T71" fmla="*/ 114 h 168"/>
                <a:gd name="T72" fmla="*/ 556 w 556"/>
                <a:gd name="T73" fmla="*/ 0 h 168"/>
                <a:gd name="T74" fmla="*/ 556 w 556"/>
                <a:gd name="T75" fmla="*/ 0 h 168"/>
                <a:gd name="T76" fmla="*/ 536 w 556"/>
                <a:gd name="T77" fmla="*/ 8 h 168"/>
                <a:gd name="T78" fmla="*/ 516 w 556"/>
                <a:gd name="T79" fmla="*/ 14 h 168"/>
                <a:gd name="T80" fmla="*/ 484 w 556"/>
                <a:gd name="T81" fmla="*/ 22 h 168"/>
                <a:gd name="T82" fmla="*/ 484 w 556"/>
                <a:gd name="T83" fmla="*/ 22 h 168"/>
                <a:gd name="T84" fmla="*/ 438 w 556"/>
                <a:gd name="T85" fmla="*/ 30 h 168"/>
                <a:gd name="T86" fmla="*/ 390 w 556"/>
                <a:gd name="T87" fmla="*/ 34 h 168"/>
                <a:gd name="T88" fmla="*/ 336 w 556"/>
                <a:gd name="T89" fmla="*/ 38 h 168"/>
                <a:gd name="T90" fmla="*/ 278 w 556"/>
                <a:gd name="T91" fmla="*/ 40 h 168"/>
                <a:gd name="T92" fmla="*/ 278 w 556"/>
                <a:gd name="T93" fmla="*/ 4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56" h="168">
                  <a:moveTo>
                    <a:pt x="278" y="40"/>
                  </a:moveTo>
                  <a:lnTo>
                    <a:pt x="276" y="40"/>
                  </a:lnTo>
                  <a:lnTo>
                    <a:pt x="276" y="40"/>
                  </a:lnTo>
                  <a:lnTo>
                    <a:pt x="220" y="38"/>
                  </a:lnTo>
                  <a:lnTo>
                    <a:pt x="166" y="34"/>
                  </a:lnTo>
                  <a:lnTo>
                    <a:pt x="116" y="30"/>
                  </a:lnTo>
                  <a:lnTo>
                    <a:pt x="72" y="22"/>
                  </a:lnTo>
                  <a:lnTo>
                    <a:pt x="72" y="22"/>
                  </a:lnTo>
                  <a:lnTo>
                    <a:pt x="38" y="16"/>
                  </a:lnTo>
                  <a:lnTo>
                    <a:pt x="20" y="10"/>
                  </a:lnTo>
                  <a:lnTo>
                    <a:pt x="0" y="2"/>
                  </a:lnTo>
                  <a:lnTo>
                    <a:pt x="0" y="114"/>
                  </a:lnTo>
                  <a:lnTo>
                    <a:pt x="0" y="114"/>
                  </a:lnTo>
                  <a:lnTo>
                    <a:pt x="2" y="120"/>
                  </a:lnTo>
                  <a:lnTo>
                    <a:pt x="6" y="126"/>
                  </a:lnTo>
                  <a:lnTo>
                    <a:pt x="12" y="130"/>
                  </a:lnTo>
                  <a:lnTo>
                    <a:pt x="22" y="136"/>
                  </a:lnTo>
                  <a:lnTo>
                    <a:pt x="48" y="144"/>
                  </a:lnTo>
                  <a:lnTo>
                    <a:pt x="82" y="152"/>
                  </a:lnTo>
                  <a:lnTo>
                    <a:pt x="122" y="160"/>
                  </a:lnTo>
                  <a:lnTo>
                    <a:pt x="168" y="164"/>
                  </a:lnTo>
                  <a:lnTo>
                    <a:pt x="220" y="168"/>
                  </a:lnTo>
                  <a:lnTo>
                    <a:pt x="276" y="168"/>
                  </a:lnTo>
                  <a:lnTo>
                    <a:pt x="276" y="168"/>
                  </a:lnTo>
                  <a:lnTo>
                    <a:pt x="278" y="168"/>
                  </a:lnTo>
                  <a:lnTo>
                    <a:pt x="278" y="168"/>
                  </a:lnTo>
                  <a:lnTo>
                    <a:pt x="334" y="168"/>
                  </a:lnTo>
                  <a:lnTo>
                    <a:pt x="386" y="164"/>
                  </a:lnTo>
                  <a:lnTo>
                    <a:pt x="434" y="158"/>
                  </a:lnTo>
                  <a:lnTo>
                    <a:pt x="474" y="152"/>
                  </a:lnTo>
                  <a:lnTo>
                    <a:pt x="508" y="144"/>
                  </a:lnTo>
                  <a:lnTo>
                    <a:pt x="534" y="136"/>
                  </a:lnTo>
                  <a:lnTo>
                    <a:pt x="544" y="130"/>
                  </a:lnTo>
                  <a:lnTo>
                    <a:pt x="550" y="126"/>
                  </a:lnTo>
                  <a:lnTo>
                    <a:pt x="554" y="120"/>
                  </a:lnTo>
                  <a:lnTo>
                    <a:pt x="556" y="114"/>
                  </a:lnTo>
                  <a:lnTo>
                    <a:pt x="556" y="0"/>
                  </a:lnTo>
                  <a:lnTo>
                    <a:pt x="556" y="0"/>
                  </a:lnTo>
                  <a:lnTo>
                    <a:pt x="536" y="8"/>
                  </a:lnTo>
                  <a:lnTo>
                    <a:pt x="516" y="14"/>
                  </a:lnTo>
                  <a:lnTo>
                    <a:pt x="484" y="22"/>
                  </a:lnTo>
                  <a:lnTo>
                    <a:pt x="484" y="22"/>
                  </a:lnTo>
                  <a:lnTo>
                    <a:pt x="438" y="30"/>
                  </a:lnTo>
                  <a:lnTo>
                    <a:pt x="390" y="34"/>
                  </a:lnTo>
                  <a:lnTo>
                    <a:pt x="336" y="38"/>
                  </a:lnTo>
                  <a:lnTo>
                    <a:pt x="278" y="40"/>
                  </a:lnTo>
                  <a:lnTo>
                    <a:pt x="278" y="4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endParaRPr>
            </a:p>
          </p:txBody>
        </p:sp>
        <p:sp>
          <p:nvSpPr>
            <p:cNvPr id="44" name="Freeform 158"/>
            <p:cNvSpPr/>
            <p:nvPr/>
          </p:nvSpPr>
          <p:spPr bwMode="auto">
            <a:xfrm>
              <a:off x="2927350" y="3763963"/>
              <a:ext cx="882650" cy="269875"/>
            </a:xfrm>
            <a:custGeom>
              <a:avLst/>
              <a:gdLst>
                <a:gd name="T0" fmla="*/ 278 w 556"/>
                <a:gd name="T1" fmla="*/ 38 h 170"/>
                <a:gd name="T2" fmla="*/ 276 w 556"/>
                <a:gd name="T3" fmla="*/ 38 h 170"/>
                <a:gd name="T4" fmla="*/ 276 w 556"/>
                <a:gd name="T5" fmla="*/ 38 h 170"/>
                <a:gd name="T6" fmla="*/ 220 w 556"/>
                <a:gd name="T7" fmla="*/ 36 h 170"/>
                <a:gd name="T8" fmla="*/ 166 w 556"/>
                <a:gd name="T9" fmla="*/ 34 h 170"/>
                <a:gd name="T10" fmla="*/ 116 w 556"/>
                <a:gd name="T11" fmla="*/ 28 h 170"/>
                <a:gd name="T12" fmla="*/ 72 w 556"/>
                <a:gd name="T13" fmla="*/ 20 h 170"/>
                <a:gd name="T14" fmla="*/ 72 w 556"/>
                <a:gd name="T15" fmla="*/ 20 h 170"/>
                <a:gd name="T16" fmla="*/ 38 w 556"/>
                <a:gd name="T17" fmla="*/ 14 h 170"/>
                <a:gd name="T18" fmla="*/ 20 w 556"/>
                <a:gd name="T19" fmla="*/ 8 h 170"/>
                <a:gd name="T20" fmla="*/ 0 w 556"/>
                <a:gd name="T21" fmla="*/ 0 h 170"/>
                <a:gd name="T22" fmla="*/ 0 w 556"/>
                <a:gd name="T23" fmla="*/ 0 h 170"/>
                <a:gd name="T24" fmla="*/ 0 w 556"/>
                <a:gd name="T25" fmla="*/ 0 h 170"/>
                <a:gd name="T26" fmla="*/ 0 w 556"/>
                <a:gd name="T27" fmla="*/ 116 h 170"/>
                <a:gd name="T28" fmla="*/ 0 w 556"/>
                <a:gd name="T29" fmla="*/ 116 h 170"/>
                <a:gd name="T30" fmla="*/ 2 w 556"/>
                <a:gd name="T31" fmla="*/ 122 h 170"/>
                <a:gd name="T32" fmla="*/ 6 w 556"/>
                <a:gd name="T33" fmla="*/ 126 h 170"/>
                <a:gd name="T34" fmla="*/ 12 w 556"/>
                <a:gd name="T35" fmla="*/ 132 h 170"/>
                <a:gd name="T36" fmla="*/ 22 w 556"/>
                <a:gd name="T37" fmla="*/ 136 h 170"/>
                <a:gd name="T38" fmla="*/ 48 w 556"/>
                <a:gd name="T39" fmla="*/ 146 h 170"/>
                <a:gd name="T40" fmla="*/ 82 w 556"/>
                <a:gd name="T41" fmla="*/ 154 h 170"/>
                <a:gd name="T42" fmla="*/ 122 w 556"/>
                <a:gd name="T43" fmla="*/ 160 h 170"/>
                <a:gd name="T44" fmla="*/ 168 w 556"/>
                <a:gd name="T45" fmla="*/ 164 h 170"/>
                <a:gd name="T46" fmla="*/ 220 w 556"/>
                <a:gd name="T47" fmla="*/ 168 h 170"/>
                <a:gd name="T48" fmla="*/ 276 w 556"/>
                <a:gd name="T49" fmla="*/ 170 h 170"/>
                <a:gd name="T50" fmla="*/ 276 w 556"/>
                <a:gd name="T51" fmla="*/ 170 h 170"/>
                <a:gd name="T52" fmla="*/ 278 w 556"/>
                <a:gd name="T53" fmla="*/ 170 h 170"/>
                <a:gd name="T54" fmla="*/ 278 w 556"/>
                <a:gd name="T55" fmla="*/ 170 h 170"/>
                <a:gd name="T56" fmla="*/ 334 w 556"/>
                <a:gd name="T57" fmla="*/ 168 h 170"/>
                <a:gd name="T58" fmla="*/ 386 w 556"/>
                <a:gd name="T59" fmla="*/ 164 h 170"/>
                <a:gd name="T60" fmla="*/ 434 w 556"/>
                <a:gd name="T61" fmla="*/ 160 h 170"/>
                <a:gd name="T62" fmla="*/ 474 w 556"/>
                <a:gd name="T63" fmla="*/ 154 h 170"/>
                <a:gd name="T64" fmla="*/ 508 w 556"/>
                <a:gd name="T65" fmla="*/ 146 h 170"/>
                <a:gd name="T66" fmla="*/ 534 w 556"/>
                <a:gd name="T67" fmla="*/ 136 h 170"/>
                <a:gd name="T68" fmla="*/ 544 w 556"/>
                <a:gd name="T69" fmla="*/ 132 h 170"/>
                <a:gd name="T70" fmla="*/ 550 w 556"/>
                <a:gd name="T71" fmla="*/ 126 h 170"/>
                <a:gd name="T72" fmla="*/ 554 w 556"/>
                <a:gd name="T73" fmla="*/ 120 h 170"/>
                <a:gd name="T74" fmla="*/ 556 w 556"/>
                <a:gd name="T75" fmla="*/ 116 h 170"/>
                <a:gd name="T76" fmla="*/ 556 w 556"/>
                <a:gd name="T77" fmla="*/ 0 h 170"/>
                <a:gd name="T78" fmla="*/ 556 w 556"/>
                <a:gd name="T79" fmla="*/ 0 h 170"/>
                <a:gd name="T80" fmla="*/ 556 w 556"/>
                <a:gd name="T81" fmla="*/ 0 h 170"/>
                <a:gd name="T82" fmla="*/ 556 w 556"/>
                <a:gd name="T83" fmla="*/ 0 h 170"/>
                <a:gd name="T84" fmla="*/ 536 w 556"/>
                <a:gd name="T85" fmla="*/ 8 h 170"/>
                <a:gd name="T86" fmla="*/ 516 w 556"/>
                <a:gd name="T87" fmla="*/ 14 h 170"/>
                <a:gd name="T88" fmla="*/ 484 w 556"/>
                <a:gd name="T89" fmla="*/ 20 h 170"/>
                <a:gd name="T90" fmla="*/ 484 w 556"/>
                <a:gd name="T91" fmla="*/ 20 h 170"/>
                <a:gd name="T92" fmla="*/ 438 w 556"/>
                <a:gd name="T93" fmla="*/ 28 h 170"/>
                <a:gd name="T94" fmla="*/ 390 w 556"/>
                <a:gd name="T95" fmla="*/ 32 h 170"/>
                <a:gd name="T96" fmla="*/ 336 w 556"/>
                <a:gd name="T97" fmla="*/ 36 h 170"/>
                <a:gd name="T98" fmla="*/ 278 w 556"/>
                <a:gd name="T99" fmla="*/ 38 h 170"/>
                <a:gd name="T100" fmla="*/ 278 w 556"/>
                <a:gd name="T101" fmla="*/ 3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56" h="170">
                  <a:moveTo>
                    <a:pt x="278" y="38"/>
                  </a:moveTo>
                  <a:lnTo>
                    <a:pt x="276" y="38"/>
                  </a:lnTo>
                  <a:lnTo>
                    <a:pt x="276" y="38"/>
                  </a:lnTo>
                  <a:lnTo>
                    <a:pt x="220" y="36"/>
                  </a:lnTo>
                  <a:lnTo>
                    <a:pt x="166" y="34"/>
                  </a:lnTo>
                  <a:lnTo>
                    <a:pt x="116" y="28"/>
                  </a:lnTo>
                  <a:lnTo>
                    <a:pt x="72" y="20"/>
                  </a:lnTo>
                  <a:lnTo>
                    <a:pt x="72" y="20"/>
                  </a:lnTo>
                  <a:lnTo>
                    <a:pt x="38" y="14"/>
                  </a:lnTo>
                  <a:lnTo>
                    <a:pt x="20" y="8"/>
                  </a:lnTo>
                  <a:lnTo>
                    <a:pt x="0" y="0"/>
                  </a:lnTo>
                  <a:lnTo>
                    <a:pt x="0" y="0"/>
                  </a:lnTo>
                  <a:lnTo>
                    <a:pt x="0" y="0"/>
                  </a:lnTo>
                  <a:lnTo>
                    <a:pt x="0" y="116"/>
                  </a:lnTo>
                  <a:lnTo>
                    <a:pt x="0" y="116"/>
                  </a:lnTo>
                  <a:lnTo>
                    <a:pt x="2" y="122"/>
                  </a:lnTo>
                  <a:lnTo>
                    <a:pt x="6" y="126"/>
                  </a:lnTo>
                  <a:lnTo>
                    <a:pt x="12" y="132"/>
                  </a:lnTo>
                  <a:lnTo>
                    <a:pt x="22" y="136"/>
                  </a:lnTo>
                  <a:lnTo>
                    <a:pt x="48" y="146"/>
                  </a:lnTo>
                  <a:lnTo>
                    <a:pt x="82" y="154"/>
                  </a:lnTo>
                  <a:lnTo>
                    <a:pt x="122" y="160"/>
                  </a:lnTo>
                  <a:lnTo>
                    <a:pt x="168" y="164"/>
                  </a:lnTo>
                  <a:lnTo>
                    <a:pt x="220" y="168"/>
                  </a:lnTo>
                  <a:lnTo>
                    <a:pt x="276" y="170"/>
                  </a:lnTo>
                  <a:lnTo>
                    <a:pt x="276" y="170"/>
                  </a:lnTo>
                  <a:lnTo>
                    <a:pt x="278" y="170"/>
                  </a:lnTo>
                  <a:lnTo>
                    <a:pt x="278" y="170"/>
                  </a:lnTo>
                  <a:lnTo>
                    <a:pt x="334" y="168"/>
                  </a:lnTo>
                  <a:lnTo>
                    <a:pt x="386" y="164"/>
                  </a:lnTo>
                  <a:lnTo>
                    <a:pt x="434" y="160"/>
                  </a:lnTo>
                  <a:lnTo>
                    <a:pt x="474" y="154"/>
                  </a:lnTo>
                  <a:lnTo>
                    <a:pt x="508" y="146"/>
                  </a:lnTo>
                  <a:lnTo>
                    <a:pt x="534" y="136"/>
                  </a:lnTo>
                  <a:lnTo>
                    <a:pt x="544" y="132"/>
                  </a:lnTo>
                  <a:lnTo>
                    <a:pt x="550" y="126"/>
                  </a:lnTo>
                  <a:lnTo>
                    <a:pt x="554" y="120"/>
                  </a:lnTo>
                  <a:lnTo>
                    <a:pt x="556" y="116"/>
                  </a:lnTo>
                  <a:lnTo>
                    <a:pt x="556" y="0"/>
                  </a:lnTo>
                  <a:lnTo>
                    <a:pt x="556" y="0"/>
                  </a:lnTo>
                  <a:lnTo>
                    <a:pt x="556" y="0"/>
                  </a:lnTo>
                  <a:lnTo>
                    <a:pt x="556" y="0"/>
                  </a:lnTo>
                  <a:lnTo>
                    <a:pt x="536" y="8"/>
                  </a:lnTo>
                  <a:lnTo>
                    <a:pt x="516" y="14"/>
                  </a:lnTo>
                  <a:lnTo>
                    <a:pt x="484" y="20"/>
                  </a:lnTo>
                  <a:lnTo>
                    <a:pt x="484" y="20"/>
                  </a:lnTo>
                  <a:lnTo>
                    <a:pt x="438" y="28"/>
                  </a:lnTo>
                  <a:lnTo>
                    <a:pt x="390" y="32"/>
                  </a:lnTo>
                  <a:lnTo>
                    <a:pt x="336" y="36"/>
                  </a:lnTo>
                  <a:lnTo>
                    <a:pt x="278" y="38"/>
                  </a:lnTo>
                  <a:lnTo>
                    <a:pt x="278"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endParaRPr>
            </a:p>
          </p:txBody>
        </p:sp>
        <p:sp>
          <p:nvSpPr>
            <p:cNvPr id="45" name="Freeform 159"/>
            <p:cNvSpPr/>
            <p:nvPr/>
          </p:nvSpPr>
          <p:spPr bwMode="auto">
            <a:xfrm>
              <a:off x="2927350" y="3395663"/>
              <a:ext cx="882650" cy="355600"/>
            </a:xfrm>
            <a:custGeom>
              <a:avLst/>
              <a:gdLst>
                <a:gd name="T0" fmla="*/ 276 w 556"/>
                <a:gd name="T1" fmla="*/ 224 h 224"/>
                <a:gd name="T2" fmla="*/ 276 w 556"/>
                <a:gd name="T3" fmla="*/ 224 h 224"/>
                <a:gd name="T4" fmla="*/ 278 w 556"/>
                <a:gd name="T5" fmla="*/ 224 h 224"/>
                <a:gd name="T6" fmla="*/ 278 w 556"/>
                <a:gd name="T7" fmla="*/ 224 h 224"/>
                <a:gd name="T8" fmla="*/ 334 w 556"/>
                <a:gd name="T9" fmla="*/ 222 h 224"/>
                <a:gd name="T10" fmla="*/ 386 w 556"/>
                <a:gd name="T11" fmla="*/ 218 h 224"/>
                <a:gd name="T12" fmla="*/ 434 w 556"/>
                <a:gd name="T13" fmla="*/ 214 h 224"/>
                <a:gd name="T14" fmla="*/ 474 w 556"/>
                <a:gd name="T15" fmla="*/ 208 h 224"/>
                <a:gd name="T16" fmla="*/ 508 w 556"/>
                <a:gd name="T17" fmla="*/ 200 h 224"/>
                <a:gd name="T18" fmla="*/ 534 w 556"/>
                <a:gd name="T19" fmla="*/ 190 h 224"/>
                <a:gd name="T20" fmla="*/ 544 w 556"/>
                <a:gd name="T21" fmla="*/ 186 h 224"/>
                <a:gd name="T22" fmla="*/ 550 w 556"/>
                <a:gd name="T23" fmla="*/ 180 h 224"/>
                <a:gd name="T24" fmla="*/ 554 w 556"/>
                <a:gd name="T25" fmla="*/ 174 h 224"/>
                <a:gd name="T26" fmla="*/ 556 w 556"/>
                <a:gd name="T27" fmla="*/ 170 h 224"/>
                <a:gd name="T28" fmla="*/ 556 w 556"/>
                <a:gd name="T29" fmla="*/ 54 h 224"/>
                <a:gd name="T30" fmla="*/ 556 w 556"/>
                <a:gd name="T31" fmla="*/ 54 h 224"/>
                <a:gd name="T32" fmla="*/ 554 w 556"/>
                <a:gd name="T33" fmla="*/ 48 h 224"/>
                <a:gd name="T34" fmla="*/ 550 w 556"/>
                <a:gd name="T35" fmla="*/ 42 h 224"/>
                <a:gd name="T36" fmla="*/ 544 w 556"/>
                <a:gd name="T37" fmla="*/ 38 h 224"/>
                <a:gd name="T38" fmla="*/ 534 w 556"/>
                <a:gd name="T39" fmla="*/ 32 h 224"/>
                <a:gd name="T40" fmla="*/ 508 w 556"/>
                <a:gd name="T41" fmla="*/ 24 h 224"/>
                <a:gd name="T42" fmla="*/ 474 w 556"/>
                <a:gd name="T43" fmla="*/ 16 h 224"/>
                <a:gd name="T44" fmla="*/ 434 w 556"/>
                <a:gd name="T45" fmla="*/ 10 h 224"/>
                <a:gd name="T46" fmla="*/ 388 w 556"/>
                <a:gd name="T47" fmla="*/ 4 h 224"/>
                <a:gd name="T48" fmla="*/ 336 w 556"/>
                <a:gd name="T49" fmla="*/ 2 h 224"/>
                <a:gd name="T50" fmla="*/ 280 w 556"/>
                <a:gd name="T51" fmla="*/ 0 h 224"/>
                <a:gd name="T52" fmla="*/ 280 w 556"/>
                <a:gd name="T53" fmla="*/ 0 h 224"/>
                <a:gd name="T54" fmla="*/ 278 w 556"/>
                <a:gd name="T55" fmla="*/ 0 h 224"/>
                <a:gd name="T56" fmla="*/ 278 w 556"/>
                <a:gd name="T57" fmla="*/ 0 h 224"/>
                <a:gd name="T58" fmla="*/ 222 w 556"/>
                <a:gd name="T59" fmla="*/ 2 h 224"/>
                <a:gd name="T60" fmla="*/ 170 w 556"/>
                <a:gd name="T61" fmla="*/ 4 h 224"/>
                <a:gd name="T62" fmla="*/ 122 w 556"/>
                <a:gd name="T63" fmla="*/ 10 h 224"/>
                <a:gd name="T64" fmla="*/ 82 w 556"/>
                <a:gd name="T65" fmla="*/ 16 h 224"/>
                <a:gd name="T66" fmla="*/ 48 w 556"/>
                <a:gd name="T67" fmla="*/ 24 h 224"/>
                <a:gd name="T68" fmla="*/ 22 w 556"/>
                <a:gd name="T69" fmla="*/ 34 h 224"/>
                <a:gd name="T70" fmla="*/ 12 w 556"/>
                <a:gd name="T71" fmla="*/ 38 h 224"/>
                <a:gd name="T72" fmla="*/ 6 w 556"/>
                <a:gd name="T73" fmla="*/ 44 h 224"/>
                <a:gd name="T74" fmla="*/ 2 w 556"/>
                <a:gd name="T75" fmla="*/ 48 h 224"/>
                <a:gd name="T76" fmla="*/ 0 w 556"/>
                <a:gd name="T77" fmla="*/ 54 h 224"/>
                <a:gd name="T78" fmla="*/ 0 w 556"/>
                <a:gd name="T79" fmla="*/ 170 h 224"/>
                <a:gd name="T80" fmla="*/ 0 w 556"/>
                <a:gd name="T81" fmla="*/ 170 h 224"/>
                <a:gd name="T82" fmla="*/ 2 w 556"/>
                <a:gd name="T83" fmla="*/ 176 h 224"/>
                <a:gd name="T84" fmla="*/ 6 w 556"/>
                <a:gd name="T85" fmla="*/ 180 h 224"/>
                <a:gd name="T86" fmla="*/ 12 w 556"/>
                <a:gd name="T87" fmla="*/ 186 h 224"/>
                <a:gd name="T88" fmla="*/ 22 w 556"/>
                <a:gd name="T89" fmla="*/ 190 h 224"/>
                <a:gd name="T90" fmla="*/ 48 w 556"/>
                <a:gd name="T91" fmla="*/ 200 h 224"/>
                <a:gd name="T92" fmla="*/ 82 w 556"/>
                <a:gd name="T93" fmla="*/ 208 h 224"/>
                <a:gd name="T94" fmla="*/ 122 w 556"/>
                <a:gd name="T95" fmla="*/ 214 h 224"/>
                <a:gd name="T96" fmla="*/ 168 w 556"/>
                <a:gd name="T97" fmla="*/ 220 h 224"/>
                <a:gd name="T98" fmla="*/ 220 w 556"/>
                <a:gd name="T99" fmla="*/ 222 h 224"/>
                <a:gd name="T100" fmla="*/ 276 w 556"/>
                <a:gd name="T101" fmla="*/ 224 h 224"/>
                <a:gd name="T102" fmla="*/ 276 w 556"/>
                <a:gd name="T103" fmla="*/ 22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56" h="224">
                  <a:moveTo>
                    <a:pt x="276" y="224"/>
                  </a:moveTo>
                  <a:lnTo>
                    <a:pt x="276" y="224"/>
                  </a:lnTo>
                  <a:lnTo>
                    <a:pt x="278" y="224"/>
                  </a:lnTo>
                  <a:lnTo>
                    <a:pt x="278" y="224"/>
                  </a:lnTo>
                  <a:lnTo>
                    <a:pt x="334" y="222"/>
                  </a:lnTo>
                  <a:lnTo>
                    <a:pt x="386" y="218"/>
                  </a:lnTo>
                  <a:lnTo>
                    <a:pt x="434" y="214"/>
                  </a:lnTo>
                  <a:lnTo>
                    <a:pt x="474" y="208"/>
                  </a:lnTo>
                  <a:lnTo>
                    <a:pt x="508" y="200"/>
                  </a:lnTo>
                  <a:lnTo>
                    <a:pt x="534" y="190"/>
                  </a:lnTo>
                  <a:lnTo>
                    <a:pt x="544" y="186"/>
                  </a:lnTo>
                  <a:lnTo>
                    <a:pt x="550" y="180"/>
                  </a:lnTo>
                  <a:lnTo>
                    <a:pt x="554" y="174"/>
                  </a:lnTo>
                  <a:lnTo>
                    <a:pt x="556" y="170"/>
                  </a:lnTo>
                  <a:lnTo>
                    <a:pt x="556" y="54"/>
                  </a:lnTo>
                  <a:lnTo>
                    <a:pt x="556" y="54"/>
                  </a:lnTo>
                  <a:lnTo>
                    <a:pt x="554" y="48"/>
                  </a:lnTo>
                  <a:lnTo>
                    <a:pt x="550" y="42"/>
                  </a:lnTo>
                  <a:lnTo>
                    <a:pt x="544" y="38"/>
                  </a:lnTo>
                  <a:lnTo>
                    <a:pt x="534" y="32"/>
                  </a:lnTo>
                  <a:lnTo>
                    <a:pt x="508" y="24"/>
                  </a:lnTo>
                  <a:lnTo>
                    <a:pt x="474" y="16"/>
                  </a:lnTo>
                  <a:lnTo>
                    <a:pt x="434" y="10"/>
                  </a:lnTo>
                  <a:lnTo>
                    <a:pt x="388" y="4"/>
                  </a:lnTo>
                  <a:lnTo>
                    <a:pt x="336" y="2"/>
                  </a:lnTo>
                  <a:lnTo>
                    <a:pt x="280" y="0"/>
                  </a:lnTo>
                  <a:lnTo>
                    <a:pt x="280" y="0"/>
                  </a:lnTo>
                  <a:lnTo>
                    <a:pt x="278" y="0"/>
                  </a:lnTo>
                  <a:lnTo>
                    <a:pt x="278" y="0"/>
                  </a:lnTo>
                  <a:lnTo>
                    <a:pt x="222" y="2"/>
                  </a:lnTo>
                  <a:lnTo>
                    <a:pt x="170" y="4"/>
                  </a:lnTo>
                  <a:lnTo>
                    <a:pt x="122" y="10"/>
                  </a:lnTo>
                  <a:lnTo>
                    <a:pt x="82" y="16"/>
                  </a:lnTo>
                  <a:lnTo>
                    <a:pt x="48" y="24"/>
                  </a:lnTo>
                  <a:lnTo>
                    <a:pt x="22" y="34"/>
                  </a:lnTo>
                  <a:lnTo>
                    <a:pt x="12" y="38"/>
                  </a:lnTo>
                  <a:lnTo>
                    <a:pt x="6" y="44"/>
                  </a:lnTo>
                  <a:lnTo>
                    <a:pt x="2" y="48"/>
                  </a:lnTo>
                  <a:lnTo>
                    <a:pt x="0" y="54"/>
                  </a:lnTo>
                  <a:lnTo>
                    <a:pt x="0" y="170"/>
                  </a:lnTo>
                  <a:lnTo>
                    <a:pt x="0" y="170"/>
                  </a:lnTo>
                  <a:lnTo>
                    <a:pt x="2" y="176"/>
                  </a:lnTo>
                  <a:lnTo>
                    <a:pt x="6" y="180"/>
                  </a:lnTo>
                  <a:lnTo>
                    <a:pt x="12" y="186"/>
                  </a:lnTo>
                  <a:lnTo>
                    <a:pt x="22" y="190"/>
                  </a:lnTo>
                  <a:lnTo>
                    <a:pt x="48" y="200"/>
                  </a:lnTo>
                  <a:lnTo>
                    <a:pt x="82" y="208"/>
                  </a:lnTo>
                  <a:lnTo>
                    <a:pt x="122" y="214"/>
                  </a:lnTo>
                  <a:lnTo>
                    <a:pt x="168" y="220"/>
                  </a:lnTo>
                  <a:lnTo>
                    <a:pt x="220" y="222"/>
                  </a:lnTo>
                  <a:lnTo>
                    <a:pt x="276" y="224"/>
                  </a:lnTo>
                  <a:lnTo>
                    <a:pt x="276" y="2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endParaRPr>
            </a:p>
          </p:txBody>
        </p:sp>
      </p:grpSp>
    </p:spTree>
    <p:extLst>
      <p:ext uri="{BB962C8B-B14F-4D97-AF65-F5344CB8AC3E}">
        <p14:creationId xmlns:p14="http://schemas.microsoft.com/office/powerpoint/2010/main" val="2442666773"/>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p:cTn id="17" dur="500" fill="hold"/>
                                        <p:tgtEl>
                                          <p:spTgt spid="17"/>
                                        </p:tgtEl>
                                        <p:attrNameLst>
                                          <p:attrName>ppt_w</p:attrName>
                                        </p:attrNameLst>
                                      </p:cBhvr>
                                      <p:tavLst>
                                        <p:tav tm="0">
                                          <p:val>
                                            <p:fltVal val="0"/>
                                          </p:val>
                                        </p:tav>
                                        <p:tav tm="100000">
                                          <p:val>
                                            <p:strVal val="#ppt_w"/>
                                          </p:val>
                                        </p:tav>
                                      </p:tavLst>
                                    </p:anim>
                                    <p:anim calcmode="lin" valueType="num">
                                      <p:cBhvr>
                                        <p:cTn id="18" dur="500" fill="hold"/>
                                        <p:tgtEl>
                                          <p:spTgt spid="17"/>
                                        </p:tgtEl>
                                        <p:attrNameLst>
                                          <p:attrName>ppt_h</p:attrName>
                                        </p:attrNameLst>
                                      </p:cBhvr>
                                      <p:tavLst>
                                        <p:tav tm="0">
                                          <p:val>
                                            <p:fltVal val="0"/>
                                          </p:val>
                                        </p:tav>
                                        <p:tav tm="100000">
                                          <p:val>
                                            <p:strVal val="#ppt_h"/>
                                          </p:val>
                                        </p:tav>
                                      </p:tavLst>
                                    </p:anim>
                                    <p:animEffect transition="in" filter="fade">
                                      <p:cBhvr>
                                        <p:cTn id="19" dur="500"/>
                                        <p:tgtEl>
                                          <p:spTgt spid="17"/>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par>
                          <p:cTn id="30" fill="hold">
                            <p:stCondLst>
                              <p:cond delay="2500"/>
                            </p:stCondLst>
                            <p:childTnLst>
                              <p:par>
                                <p:cTn id="31" presetID="53" presetClass="entr" presetSubtype="16"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p:cTn id="33" dur="500" fill="hold"/>
                                        <p:tgtEl>
                                          <p:spTgt spid="8"/>
                                        </p:tgtEl>
                                        <p:attrNameLst>
                                          <p:attrName>ppt_w</p:attrName>
                                        </p:attrNameLst>
                                      </p:cBhvr>
                                      <p:tavLst>
                                        <p:tav tm="0">
                                          <p:val>
                                            <p:fltVal val="0"/>
                                          </p:val>
                                        </p:tav>
                                        <p:tav tm="100000">
                                          <p:val>
                                            <p:strVal val="#ppt_w"/>
                                          </p:val>
                                        </p:tav>
                                      </p:tavLst>
                                    </p:anim>
                                    <p:anim calcmode="lin" valueType="num">
                                      <p:cBhvr>
                                        <p:cTn id="34" dur="500" fill="hold"/>
                                        <p:tgtEl>
                                          <p:spTgt spid="8"/>
                                        </p:tgtEl>
                                        <p:attrNameLst>
                                          <p:attrName>ppt_h</p:attrName>
                                        </p:attrNameLst>
                                      </p:cBhvr>
                                      <p:tavLst>
                                        <p:tav tm="0">
                                          <p:val>
                                            <p:fltVal val="0"/>
                                          </p:val>
                                        </p:tav>
                                        <p:tav tm="100000">
                                          <p:val>
                                            <p:strVal val="#ppt_h"/>
                                          </p:val>
                                        </p:tav>
                                      </p:tavLst>
                                    </p:anim>
                                    <p:animEffect transition="in" filter="fade">
                                      <p:cBhvr>
                                        <p:cTn id="35" dur="500"/>
                                        <p:tgtEl>
                                          <p:spTgt spid="8"/>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p:cTn id="39" dur="500" fill="hold"/>
                                        <p:tgtEl>
                                          <p:spTgt spid="18"/>
                                        </p:tgtEl>
                                        <p:attrNameLst>
                                          <p:attrName>ppt_w</p:attrName>
                                        </p:attrNameLst>
                                      </p:cBhvr>
                                      <p:tavLst>
                                        <p:tav tm="0">
                                          <p:val>
                                            <p:fltVal val="0"/>
                                          </p:val>
                                        </p:tav>
                                        <p:tav tm="100000">
                                          <p:val>
                                            <p:strVal val="#ppt_w"/>
                                          </p:val>
                                        </p:tav>
                                      </p:tavLst>
                                    </p:anim>
                                    <p:anim calcmode="lin" valueType="num">
                                      <p:cBhvr>
                                        <p:cTn id="40" dur="500" fill="hold"/>
                                        <p:tgtEl>
                                          <p:spTgt spid="18"/>
                                        </p:tgtEl>
                                        <p:attrNameLst>
                                          <p:attrName>ppt_h</p:attrName>
                                        </p:attrNameLst>
                                      </p:cBhvr>
                                      <p:tavLst>
                                        <p:tav tm="0">
                                          <p:val>
                                            <p:fltVal val="0"/>
                                          </p:val>
                                        </p:tav>
                                        <p:tav tm="100000">
                                          <p:val>
                                            <p:strVal val="#ppt_h"/>
                                          </p:val>
                                        </p:tav>
                                      </p:tavLst>
                                    </p:anim>
                                    <p:animEffect transition="in" filter="fade">
                                      <p:cBhvr>
                                        <p:cTn id="41" dur="500"/>
                                        <p:tgtEl>
                                          <p:spTgt spid="18"/>
                                        </p:tgtEl>
                                      </p:cBhvr>
                                    </p:animEffect>
                                  </p:childTnLst>
                                </p:cTn>
                              </p:par>
                            </p:childTnLst>
                          </p:cTn>
                        </p:par>
                        <p:par>
                          <p:cTn id="42" fill="hold">
                            <p:stCondLst>
                              <p:cond delay="3500"/>
                            </p:stCondLst>
                            <p:childTnLst>
                              <p:par>
                                <p:cTn id="43" presetID="53" presetClass="entr" presetSubtype="16" fill="hold" grpId="0" nodeType="afterEffect">
                                  <p:stCondLst>
                                    <p:cond delay="0"/>
                                  </p:stCondLst>
                                  <p:childTnLst>
                                    <p:set>
                                      <p:cBhvr>
                                        <p:cTn id="44" dur="1" fill="hold">
                                          <p:stCondLst>
                                            <p:cond delay="0"/>
                                          </p:stCondLst>
                                        </p:cTn>
                                        <p:tgtEl>
                                          <p:spTgt spid="23"/>
                                        </p:tgtEl>
                                        <p:attrNameLst>
                                          <p:attrName>style.visibility</p:attrName>
                                        </p:attrNameLst>
                                      </p:cBhvr>
                                      <p:to>
                                        <p:strVal val="visible"/>
                                      </p:to>
                                    </p:set>
                                    <p:anim calcmode="lin" valueType="num">
                                      <p:cBhvr>
                                        <p:cTn id="45" dur="500" fill="hold"/>
                                        <p:tgtEl>
                                          <p:spTgt spid="23"/>
                                        </p:tgtEl>
                                        <p:attrNameLst>
                                          <p:attrName>ppt_w</p:attrName>
                                        </p:attrNameLst>
                                      </p:cBhvr>
                                      <p:tavLst>
                                        <p:tav tm="0">
                                          <p:val>
                                            <p:fltVal val="0"/>
                                          </p:val>
                                        </p:tav>
                                        <p:tav tm="100000">
                                          <p:val>
                                            <p:strVal val="#ppt_w"/>
                                          </p:val>
                                        </p:tav>
                                      </p:tavLst>
                                    </p:anim>
                                    <p:anim calcmode="lin" valueType="num">
                                      <p:cBhvr>
                                        <p:cTn id="46" dur="500" fill="hold"/>
                                        <p:tgtEl>
                                          <p:spTgt spid="23"/>
                                        </p:tgtEl>
                                        <p:attrNameLst>
                                          <p:attrName>ppt_h</p:attrName>
                                        </p:attrNameLst>
                                      </p:cBhvr>
                                      <p:tavLst>
                                        <p:tav tm="0">
                                          <p:val>
                                            <p:fltVal val="0"/>
                                          </p:val>
                                        </p:tav>
                                        <p:tav tm="100000">
                                          <p:val>
                                            <p:strVal val="#ppt_h"/>
                                          </p:val>
                                        </p:tav>
                                      </p:tavLst>
                                    </p:anim>
                                    <p:animEffect transition="in" filter="fade">
                                      <p:cBhvr>
                                        <p:cTn id="47" dur="500"/>
                                        <p:tgtEl>
                                          <p:spTgt spid="23"/>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childTnLst>
                          </p:cTn>
                        </p:par>
                        <p:par>
                          <p:cTn id="52" fill="hold">
                            <p:stCondLst>
                              <p:cond delay="4500"/>
                            </p:stCondLst>
                            <p:childTnLst>
                              <p:par>
                                <p:cTn id="53" presetID="53" presetClass="entr" presetSubtype="16" fill="hold" nodeType="after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p:cTn id="55" dur="500" fill="hold"/>
                                        <p:tgtEl>
                                          <p:spTgt spid="11"/>
                                        </p:tgtEl>
                                        <p:attrNameLst>
                                          <p:attrName>ppt_w</p:attrName>
                                        </p:attrNameLst>
                                      </p:cBhvr>
                                      <p:tavLst>
                                        <p:tav tm="0">
                                          <p:val>
                                            <p:fltVal val="0"/>
                                          </p:val>
                                        </p:tav>
                                        <p:tav tm="100000">
                                          <p:val>
                                            <p:strVal val="#ppt_w"/>
                                          </p:val>
                                        </p:tav>
                                      </p:tavLst>
                                    </p:anim>
                                    <p:anim calcmode="lin" valueType="num">
                                      <p:cBhvr>
                                        <p:cTn id="56" dur="500" fill="hold"/>
                                        <p:tgtEl>
                                          <p:spTgt spid="11"/>
                                        </p:tgtEl>
                                        <p:attrNameLst>
                                          <p:attrName>ppt_h</p:attrName>
                                        </p:attrNameLst>
                                      </p:cBhvr>
                                      <p:tavLst>
                                        <p:tav tm="0">
                                          <p:val>
                                            <p:fltVal val="0"/>
                                          </p:val>
                                        </p:tav>
                                        <p:tav tm="100000">
                                          <p:val>
                                            <p:strVal val="#ppt_h"/>
                                          </p:val>
                                        </p:tav>
                                      </p:tavLst>
                                    </p:anim>
                                    <p:animEffect transition="in" filter="fade">
                                      <p:cBhvr>
                                        <p:cTn id="57" dur="500"/>
                                        <p:tgtEl>
                                          <p:spTgt spid="11"/>
                                        </p:tgtEl>
                                      </p:cBhvr>
                                    </p:animEffect>
                                  </p:childTnLst>
                                </p:cTn>
                              </p:par>
                            </p:childTnLst>
                          </p:cTn>
                        </p:par>
                        <p:par>
                          <p:cTn id="58" fill="hold">
                            <p:stCondLst>
                              <p:cond delay="5000"/>
                            </p:stCondLst>
                            <p:childTnLst>
                              <p:par>
                                <p:cTn id="59" presetID="53" presetClass="entr" presetSubtype="16" fill="hold" grpId="0" nodeType="afterEffect">
                                  <p:stCondLst>
                                    <p:cond delay="0"/>
                                  </p:stCondLst>
                                  <p:childTnLst>
                                    <p:set>
                                      <p:cBhvr>
                                        <p:cTn id="60" dur="1" fill="hold">
                                          <p:stCondLst>
                                            <p:cond delay="0"/>
                                          </p:stCondLst>
                                        </p:cTn>
                                        <p:tgtEl>
                                          <p:spTgt spid="19"/>
                                        </p:tgtEl>
                                        <p:attrNameLst>
                                          <p:attrName>style.visibility</p:attrName>
                                        </p:attrNameLst>
                                      </p:cBhvr>
                                      <p:to>
                                        <p:strVal val="visible"/>
                                      </p:to>
                                    </p:set>
                                    <p:anim calcmode="lin" valueType="num">
                                      <p:cBhvr>
                                        <p:cTn id="61" dur="500" fill="hold"/>
                                        <p:tgtEl>
                                          <p:spTgt spid="19"/>
                                        </p:tgtEl>
                                        <p:attrNameLst>
                                          <p:attrName>ppt_w</p:attrName>
                                        </p:attrNameLst>
                                      </p:cBhvr>
                                      <p:tavLst>
                                        <p:tav tm="0">
                                          <p:val>
                                            <p:fltVal val="0"/>
                                          </p:val>
                                        </p:tav>
                                        <p:tav tm="100000">
                                          <p:val>
                                            <p:strVal val="#ppt_w"/>
                                          </p:val>
                                        </p:tav>
                                      </p:tavLst>
                                    </p:anim>
                                    <p:anim calcmode="lin" valueType="num">
                                      <p:cBhvr>
                                        <p:cTn id="62" dur="500" fill="hold"/>
                                        <p:tgtEl>
                                          <p:spTgt spid="19"/>
                                        </p:tgtEl>
                                        <p:attrNameLst>
                                          <p:attrName>ppt_h</p:attrName>
                                        </p:attrNameLst>
                                      </p:cBhvr>
                                      <p:tavLst>
                                        <p:tav tm="0">
                                          <p:val>
                                            <p:fltVal val="0"/>
                                          </p:val>
                                        </p:tav>
                                        <p:tav tm="100000">
                                          <p:val>
                                            <p:strVal val="#ppt_h"/>
                                          </p:val>
                                        </p:tav>
                                      </p:tavLst>
                                    </p:anim>
                                    <p:animEffect transition="in" filter="fade">
                                      <p:cBhvr>
                                        <p:cTn id="63" dur="500"/>
                                        <p:tgtEl>
                                          <p:spTgt spid="19"/>
                                        </p:tgtEl>
                                      </p:cBhvr>
                                    </p:animEffect>
                                  </p:childTnLst>
                                </p:cTn>
                              </p:par>
                            </p:childTnLst>
                          </p:cTn>
                        </p:par>
                        <p:par>
                          <p:cTn id="64" fill="hold">
                            <p:stCondLst>
                              <p:cond delay="5500"/>
                            </p:stCondLst>
                            <p:childTnLst>
                              <p:par>
                                <p:cTn id="65" presetID="53" presetClass="entr" presetSubtype="16" fill="hold" nodeType="afterEffect">
                                  <p:stCondLst>
                                    <p:cond delay="0"/>
                                  </p:stCondLst>
                                  <p:childTnLst>
                                    <p:set>
                                      <p:cBhvr>
                                        <p:cTn id="66" dur="1" fill="hold">
                                          <p:stCondLst>
                                            <p:cond delay="0"/>
                                          </p:stCondLst>
                                        </p:cTn>
                                        <p:tgtEl>
                                          <p:spTgt spid="28"/>
                                        </p:tgtEl>
                                        <p:attrNameLst>
                                          <p:attrName>style.visibility</p:attrName>
                                        </p:attrNameLst>
                                      </p:cBhvr>
                                      <p:to>
                                        <p:strVal val="visible"/>
                                      </p:to>
                                    </p:set>
                                    <p:anim calcmode="lin" valueType="num">
                                      <p:cBhvr>
                                        <p:cTn id="67" dur="500" fill="hold"/>
                                        <p:tgtEl>
                                          <p:spTgt spid="28"/>
                                        </p:tgtEl>
                                        <p:attrNameLst>
                                          <p:attrName>ppt_w</p:attrName>
                                        </p:attrNameLst>
                                      </p:cBhvr>
                                      <p:tavLst>
                                        <p:tav tm="0">
                                          <p:val>
                                            <p:fltVal val="0"/>
                                          </p:val>
                                        </p:tav>
                                        <p:tav tm="100000">
                                          <p:val>
                                            <p:strVal val="#ppt_w"/>
                                          </p:val>
                                        </p:tav>
                                      </p:tavLst>
                                    </p:anim>
                                    <p:anim calcmode="lin" valueType="num">
                                      <p:cBhvr>
                                        <p:cTn id="68" dur="500" fill="hold"/>
                                        <p:tgtEl>
                                          <p:spTgt spid="28"/>
                                        </p:tgtEl>
                                        <p:attrNameLst>
                                          <p:attrName>ppt_h</p:attrName>
                                        </p:attrNameLst>
                                      </p:cBhvr>
                                      <p:tavLst>
                                        <p:tav tm="0">
                                          <p:val>
                                            <p:fltVal val="0"/>
                                          </p:val>
                                        </p:tav>
                                        <p:tav tm="100000">
                                          <p:val>
                                            <p:strVal val="#ppt_h"/>
                                          </p:val>
                                        </p:tav>
                                      </p:tavLst>
                                    </p:anim>
                                    <p:animEffect transition="in" filter="fade">
                                      <p:cBhvr>
                                        <p:cTn id="69" dur="500"/>
                                        <p:tgtEl>
                                          <p:spTgt spid="28"/>
                                        </p:tgtEl>
                                      </p:cBhvr>
                                    </p:animEffect>
                                  </p:childTnLst>
                                </p:cTn>
                              </p:par>
                            </p:childTnLst>
                          </p:cTn>
                        </p:par>
                        <p:par>
                          <p:cTn id="70" fill="hold">
                            <p:stCondLst>
                              <p:cond delay="6000"/>
                            </p:stCondLst>
                            <p:childTnLst>
                              <p:par>
                                <p:cTn id="71" presetID="10" presetClass="entr" presetSubtype="0" fill="hold" grpId="0" nodeType="afterEffect">
                                  <p:stCondLst>
                                    <p:cond delay="0"/>
                                  </p:stCondLst>
                                  <p:childTnLst>
                                    <p:set>
                                      <p:cBhvr>
                                        <p:cTn id="72" dur="1" fill="hold">
                                          <p:stCondLst>
                                            <p:cond delay="0"/>
                                          </p:stCondLst>
                                        </p:cTn>
                                        <p:tgtEl>
                                          <p:spTgt spid="25"/>
                                        </p:tgtEl>
                                        <p:attrNameLst>
                                          <p:attrName>style.visibility</p:attrName>
                                        </p:attrNameLst>
                                      </p:cBhvr>
                                      <p:to>
                                        <p:strVal val="visible"/>
                                      </p:to>
                                    </p:set>
                                    <p:animEffect transition="in" filter="fade">
                                      <p:cBhvr>
                                        <p:cTn id="73" dur="500"/>
                                        <p:tgtEl>
                                          <p:spTgt spid="25"/>
                                        </p:tgtEl>
                                      </p:cBhvr>
                                    </p:animEffect>
                                  </p:childTnLst>
                                </p:cTn>
                              </p:par>
                            </p:childTnLst>
                          </p:cTn>
                        </p:par>
                        <p:par>
                          <p:cTn id="74" fill="hold">
                            <p:stCondLst>
                              <p:cond delay="6500"/>
                            </p:stCondLst>
                            <p:childTnLst>
                              <p:par>
                                <p:cTn id="75" presetID="53" presetClass="entr" presetSubtype="16" fill="hold" nodeType="afterEffect">
                                  <p:stCondLst>
                                    <p:cond delay="0"/>
                                  </p:stCondLst>
                                  <p:childTnLst>
                                    <p:set>
                                      <p:cBhvr>
                                        <p:cTn id="76" dur="1" fill="hold">
                                          <p:stCondLst>
                                            <p:cond delay="0"/>
                                          </p:stCondLst>
                                        </p:cTn>
                                        <p:tgtEl>
                                          <p:spTgt spid="14"/>
                                        </p:tgtEl>
                                        <p:attrNameLst>
                                          <p:attrName>style.visibility</p:attrName>
                                        </p:attrNameLst>
                                      </p:cBhvr>
                                      <p:to>
                                        <p:strVal val="visible"/>
                                      </p:to>
                                    </p:set>
                                    <p:anim calcmode="lin" valueType="num">
                                      <p:cBhvr>
                                        <p:cTn id="77" dur="500" fill="hold"/>
                                        <p:tgtEl>
                                          <p:spTgt spid="14"/>
                                        </p:tgtEl>
                                        <p:attrNameLst>
                                          <p:attrName>ppt_w</p:attrName>
                                        </p:attrNameLst>
                                      </p:cBhvr>
                                      <p:tavLst>
                                        <p:tav tm="0">
                                          <p:val>
                                            <p:fltVal val="0"/>
                                          </p:val>
                                        </p:tav>
                                        <p:tav tm="100000">
                                          <p:val>
                                            <p:strVal val="#ppt_w"/>
                                          </p:val>
                                        </p:tav>
                                      </p:tavLst>
                                    </p:anim>
                                    <p:anim calcmode="lin" valueType="num">
                                      <p:cBhvr>
                                        <p:cTn id="78" dur="500" fill="hold"/>
                                        <p:tgtEl>
                                          <p:spTgt spid="14"/>
                                        </p:tgtEl>
                                        <p:attrNameLst>
                                          <p:attrName>ppt_h</p:attrName>
                                        </p:attrNameLst>
                                      </p:cBhvr>
                                      <p:tavLst>
                                        <p:tav tm="0">
                                          <p:val>
                                            <p:fltVal val="0"/>
                                          </p:val>
                                        </p:tav>
                                        <p:tav tm="100000">
                                          <p:val>
                                            <p:strVal val="#ppt_h"/>
                                          </p:val>
                                        </p:tav>
                                      </p:tavLst>
                                    </p:anim>
                                    <p:animEffect transition="in" filter="fade">
                                      <p:cBhvr>
                                        <p:cTn id="79" dur="500"/>
                                        <p:tgtEl>
                                          <p:spTgt spid="14"/>
                                        </p:tgtEl>
                                      </p:cBhvr>
                                    </p:animEffect>
                                  </p:childTnLst>
                                </p:cTn>
                              </p:par>
                            </p:childTnLst>
                          </p:cTn>
                        </p:par>
                        <p:par>
                          <p:cTn id="80" fill="hold">
                            <p:stCondLst>
                              <p:cond delay="7000"/>
                            </p:stCondLst>
                            <p:childTnLst>
                              <p:par>
                                <p:cTn id="81" presetID="53" presetClass="entr" presetSubtype="16" fill="hold" grpId="0" nodeType="afterEffect">
                                  <p:stCondLst>
                                    <p:cond delay="0"/>
                                  </p:stCondLst>
                                  <p:childTnLst>
                                    <p:set>
                                      <p:cBhvr>
                                        <p:cTn id="82" dur="1" fill="hold">
                                          <p:stCondLst>
                                            <p:cond delay="0"/>
                                          </p:stCondLst>
                                        </p:cTn>
                                        <p:tgtEl>
                                          <p:spTgt spid="20"/>
                                        </p:tgtEl>
                                        <p:attrNameLst>
                                          <p:attrName>style.visibility</p:attrName>
                                        </p:attrNameLst>
                                      </p:cBhvr>
                                      <p:to>
                                        <p:strVal val="visible"/>
                                      </p:to>
                                    </p:set>
                                    <p:anim calcmode="lin" valueType="num">
                                      <p:cBhvr>
                                        <p:cTn id="83" dur="500" fill="hold"/>
                                        <p:tgtEl>
                                          <p:spTgt spid="20"/>
                                        </p:tgtEl>
                                        <p:attrNameLst>
                                          <p:attrName>ppt_w</p:attrName>
                                        </p:attrNameLst>
                                      </p:cBhvr>
                                      <p:tavLst>
                                        <p:tav tm="0">
                                          <p:val>
                                            <p:fltVal val="0"/>
                                          </p:val>
                                        </p:tav>
                                        <p:tav tm="100000">
                                          <p:val>
                                            <p:strVal val="#ppt_w"/>
                                          </p:val>
                                        </p:tav>
                                      </p:tavLst>
                                    </p:anim>
                                    <p:anim calcmode="lin" valueType="num">
                                      <p:cBhvr>
                                        <p:cTn id="84" dur="500" fill="hold"/>
                                        <p:tgtEl>
                                          <p:spTgt spid="20"/>
                                        </p:tgtEl>
                                        <p:attrNameLst>
                                          <p:attrName>ppt_h</p:attrName>
                                        </p:attrNameLst>
                                      </p:cBhvr>
                                      <p:tavLst>
                                        <p:tav tm="0">
                                          <p:val>
                                            <p:fltVal val="0"/>
                                          </p:val>
                                        </p:tav>
                                        <p:tav tm="100000">
                                          <p:val>
                                            <p:strVal val="#ppt_h"/>
                                          </p:val>
                                        </p:tav>
                                      </p:tavLst>
                                    </p:anim>
                                    <p:animEffect transition="in" filter="fade">
                                      <p:cBhvr>
                                        <p:cTn id="85" dur="500"/>
                                        <p:tgtEl>
                                          <p:spTgt spid="20"/>
                                        </p:tgtEl>
                                      </p:cBhvr>
                                    </p:animEffect>
                                  </p:childTnLst>
                                </p:cTn>
                              </p:par>
                            </p:childTnLst>
                          </p:cTn>
                        </p:par>
                        <p:par>
                          <p:cTn id="86" fill="hold">
                            <p:stCondLst>
                              <p:cond delay="7500"/>
                            </p:stCondLst>
                            <p:childTnLst>
                              <p:par>
                                <p:cTn id="87" presetID="53" presetClass="entr" presetSubtype="16" fill="hold" grpId="0" nodeType="afterEffect">
                                  <p:stCondLst>
                                    <p:cond delay="0"/>
                                  </p:stCondLst>
                                  <p:childTnLst>
                                    <p:set>
                                      <p:cBhvr>
                                        <p:cTn id="88" dur="1" fill="hold">
                                          <p:stCondLst>
                                            <p:cond delay="0"/>
                                          </p:stCondLst>
                                        </p:cTn>
                                        <p:tgtEl>
                                          <p:spTgt spid="26"/>
                                        </p:tgtEl>
                                        <p:attrNameLst>
                                          <p:attrName>style.visibility</p:attrName>
                                        </p:attrNameLst>
                                      </p:cBhvr>
                                      <p:to>
                                        <p:strVal val="visible"/>
                                      </p:to>
                                    </p:set>
                                    <p:anim calcmode="lin" valueType="num">
                                      <p:cBhvr>
                                        <p:cTn id="89" dur="500" fill="hold"/>
                                        <p:tgtEl>
                                          <p:spTgt spid="26"/>
                                        </p:tgtEl>
                                        <p:attrNameLst>
                                          <p:attrName>ppt_w</p:attrName>
                                        </p:attrNameLst>
                                      </p:cBhvr>
                                      <p:tavLst>
                                        <p:tav tm="0">
                                          <p:val>
                                            <p:fltVal val="0"/>
                                          </p:val>
                                        </p:tav>
                                        <p:tav tm="100000">
                                          <p:val>
                                            <p:strVal val="#ppt_w"/>
                                          </p:val>
                                        </p:tav>
                                      </p:tavLst>
                                    </p:anim>
                                    <p:anim calcmode="lin" valueType="num">
                                      <p:cBhvr>
                                        <p:cTn id="90" dur="500" fill="hold"/>
                                        <p:tgtEl>
                                          <p:spTgt spid="26"/>
                                        </p:tgtEl>
                                        <p:attrNameLst>
                                          <p:attrName>ppt_h</p:attrName>
                                        </p:attrNameLst>
                                      </p:cBhvr>
                                      <p:tavLst>
                                        <p:tav tm="0">
                                          <p:val>
                                            <p:fltVal val="0"/>
                                          </p:val>
                                        </p:tav>
                                        <p:tav tm="100000">
                                          <p:val>
                                            <p:strVal val="#ppt_h"/>
                                          </p:val>
                                        </p:tav>
                                      </p:tavLst>
                                    </p:anim>
                                    <p:animEffect transition="in" filter="fade">
                                      <p:cBhvr>
                                        <p:cTn id="91" dur="500"/>
                                        <p:tgtEl>
                                          <p:spTgt spid="26"/>
                                        </p:tgtEl>
                                      </p:cBhvr>
                                    </p:animEffect>
                                  </p:childTnLst>
                                </p:cTn>
                              </p:par>
                            </p:childTnLst>
                          </p:cTn>
                        </p:par>
                        <p:par>
                          <p:cTn id="92" fill="hold">
                            <p:stCondLst>
                              <p:cond delay="8000"/>
                            </p:stCondLst>
                            <p:childTnLst>
                              <p:par>
                                <p:cTn id="93" presetID="10" presetClass="entr" presetSubtype="0" fill="hold" grpId="0" nodeType="afterEffect">
                                  <p:stCondLst>
                                    <p:cond delay="0"/>
                                  </p:stCondLst>
                                  <p:childTnLst>
                                    <p:set>
                                      <p:cBhvr>
                                        <p:cTn id="94" dur="1" fill="hold">
                                          <p:stCondLst>
                                            <p:cond delay="0"/>
                                          </p:stCondLst>
                                        </p:cTn>
                                        <p:tgtEl>
                                          <p:spTgt spid="27"/>
                                        </p:tgtEl>
                                        <p:attrNameLst>
                                          <p:attrName>style.visibility</p:attrName>
                                        </p:attrNameLst>
                                      </p:cBhvr>
                                      <p:to>
                                        <p:strVal val="visible"/>
                                      </p:to>
                                    </p:set>
                                    <p:animEffect transition="in" filter="fade">
                                      <p:cBhvr>
                                        <p:cTn id="9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animBg="1"/>
      <p:bldP spid="22" grpId="0"/>
      <p:bldP spid="23" grpId="0" animBg="1"/>
      <p:bldP spid="24" grpId="0"/>
      <p:bldP spid="25" grpId="0"/>
      <p:bldP spid="26" grpId="0" animBg="1"/>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aphicFrame>
        <p:nvGraphicFramePr>
          <p:cNvPr id="5" name="图表 4"/>
          <p:cNvGraphicFramePr/>
          <p:nvPr>
            <p:extLst>
              <p:ext uri="{D42A27DB-BD31-4B8C-83A1-F6EECF244321}">
                <p14:modId xmlns:p14="http://schemas.microsoft.com/office/powerpoint/2010/main" val="3228925886"/>
              </p:ext>
            </p:extLst>
          </p:nvPr>
        </p:nvGraphicFramePr>
        <p:xfrm>
          <a:off x="2117236" y="2618883"/>
          <a:ext cx="2369423" cy="2115992"/>
        </p:xfrm>
        <a:graphic>
          <a:graphicData uri="http://schemas.openxmlformats.org/drawingml/2006/chart">
            <c:chart xmlns:c="http://schemas.openxmlformats.org/drawingml/2006/chart" xmlns:r="http://schemas.openxmlformats.org/officeDocument/2006/relationships" r:id="rId2"/>
          </a:graphicData>
        </a:graphic>
      </p:graphicFrame>
      <p:sp>
        <p:nvSpPr>
          <p:cNvPr id="6" name="椭圆 5"/>
          <p:cNvSpPr/>
          <p:nvPr/>
        </p:nvSpPr>
        <p:spPr>
          <a:xfrm>
            <a:off x="2598869" y="2973617"/>
            <a:ext cx="1406159" cy="1406525"/>
          </a:xfrm>
          <a:prstGeom prst="ellipse">
            <a:avLst/>
          </a:prstGeom>
          <a:gradFill flip="none" rotWithShape="1">
            <a:gsLst>
              <a:gs pos="0">
                <a:schemeClr val="bg1">
                  <a:lumMod val="85000"/>
                </a:schemeClr>
              </a:gs>
              <a:gs pos="100000">
                <a:schemeClr val="bg1">
                  <a:lumMod val="95000"/>
                </a:schemeClr>
              </a:gs>
            </a:gsLst>
            <a:lin ang="16200000" scaled="1"/>
            <a:tileRect/>
          </a:gradFill>
          <a:ln w="19050">
            <a:solidFill>
              <a:schemeClr val="bg1">
                <a:lumMod val="75000"/>
              </a:schemeClr>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zh-CN" sz="4400" dirty="0" smtClean="0">
                <a:solidFill>
                  <a:schemeClr val="bg1">
                    <a:lumMod val="50000"/>
                  </a:schemeClr>
                </a:solidFill>
                <a:latin typeface="微软雅黑" pitchFamily="34" charset="-122"/>
                <a:ea typeface="微软雅黑" pitchFamily="34" charset="-122"/>
              </a:rPr>
              <a:t>67</a:t>
            </a:r>
            <a:r>
              <a:rPr lang="en-US" altLang="zh-CN" dirty="0" smtClean="0">
                <a:solidFill>
                  <a:schemeClr val="bg1">
                    <a:lumMod val="50000"/>
                  </a:schemeClr>
                </a:solidFill>
                <a:latin typeface="微软雅黑" pitchFamily="34" charset="-122"/>
                <a:ea typeface="微软雅黑" pitchFamily="34" charset="-122"/>
              </a:rPr>
              <a:t>%</a:t>
            </a:r>
            <a:endParaRPr lang="zh-CN" altLang="en-US" dirty="0">
              <a:solidFill>
                <a:schemeClr val="bg1">
                  <a:lumMod val="50000"/>
                </a:schemeClr>
              </a:solidFill>
              <a:latin typeface="微软雅黑" pitchFamily="34" charset="-122"/>
              <a:ea typeface="微软雅黑" pitchFamily="34" charset="-122"/>
            </a:endParaRPr>
          </a:p>
        </p:txBody>
      </p:sp>
      <p:graphicFrame>
        <p:nvGraphicFramePr>
          <p:cNvPr id="7" name="图表 6"/>
          <p:cNvGraphicFramePr/>
          <p:nvPr>
            <p:extLst>
              <p:ext uri="{D42A27DB-BD31-4B8C-83A1-F6EECF244321}">
                <p14:modId xmlns:p14="http://schemas.microsoft.com/office/powerpoint/2010/main" val="2364947758"/>
              </p:ext>
            </p:extLst>
          </p:nvPr>
        </p:nvGraphicFramePr>
        <p:xfrm>
          <a:off x="4910495" y="2618883"/>
          <a:ext cx="2369423" cy="2115992"/>
        </p:xfrm>
        <a:graphic>
          <a:graphicData uri="http://schemas.openxmlformats.org/drawingml/2006/chart">
            <c:chart xmlns:c="http://schemas.openxmlformats.org/drawingml/2006/chart" xmlns:r="http://schemas.openxmlformats.org/officeDocument/2006/relationships" r:id="rId3"/>
          </a:graphicData>
        </a:graphic>
      </p:graphicFrame>
      <p:sp>
        <p:nvSpPr>
          <p:cNvPr id="8" name="椭圆 7"/>
          <p:cNvSpPr/>
          <p:nvPr/>
        </p:nvSpPr>
        <p:spPr>
          <a:xfrm>
            <a:off x="5392128" y="2973617"/>
            <a:ext cx="1406159" cy="1406525"/>
          </a:xfrm>
          <a:prstGeom prst="ellipse">
            <a:avLst/>
          </a:prstGeom>
          <a:gradFill flip="none" rotWithShape="1">
            <a:gsLst>
              <a:gs pos="0">
                <a:schemeClr val="bg1">
                  <a:lumMod val="85000"/>
                </a:schemeClr>
              </a:gs>
              <a:gs pos="100000">
                <a:schemeClr val="bg1">
                  <a:lumMod val="95000"/>
                </a:schemeClr>
              </a:gs>
            </a:gsLst>
            <a:lin ang="16200000" scaled="1"/>
            <a:tileRect/>
          </a:gradFill>
          <a:ln w="19050">
            <a:solidFill>
              <a:schemeClr val="bg1">
                <a:lumMod val="75000"/>
              </a:schemeClr>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zh-CN" sz="4400" dirty="0" smtClean="0">
                <a:solidFill>
                  <a:schemeClr val="bg1">
                    <a:lumMod val="50000"/>
                  </a:schemeClr>
                </a:solidFill>
                <a:latin typeface="微软雅黑" pitchFamily="34" charset="-122"/>
                <a:ea typeface="微软雅黑" pitchFamily="34" charset="-122"/>
              </a:rPr>
              <a:t>81</a:t>
            </a:r>
            <a:r>
              <a:rPr lang="en-US" altLang="zh-CN" dirty="0" smtClean="0">
                <a:solidFill>
                  <a:schemeClr val="bg1">
                    <a:lumMod val="50000"/>
                  </a:schemeClr>
                </a:solidFill>
                <a:latin typeface="微软雅黑" pitchFamily="34" charset="-122"/>
                <a:ea typeface="微软雅黑" pitchFamily="34" charset="-122"/>
              </a:rPr>
              <a:t>%</a:t>
            </a:r>
            <a:endParaRPr lang="zh-CN" altLang="en-US" dirty="0">
              <a:solidFill>
                <a:schemeClr val="bg1">
                  <a:lumMod val="50000"/>
                </a:schemeClr>
              </a:solidFill>
              <a:latin typeface="微软雅黑" pitchFamily="34" charset="-122"/>
              <a:ea typeface="微软雅黑" pitchFamily="34" charset="-122"/>
            </a:endParaRPr>
          </a:p>
        </p:txBody>
      </p:sp>
      <p:graphicFrame>
        <p:nvGraphicFramePr>
          <p:cNvPr id="9" name="图表 8"/>
          <p:cNvGraphicFramePr/>
          <p:nvPr>
            <p:extLst>
              <p:ext uri="{D42A27DB-BD31-4B8C-83A1-F6EECF244321}">
                <p14:modId xmlns:p14="http://schemas.microsoft.com/office/powerpoint/2010/main" val="1061053979"/>
              </p:ext>
            </p:extLst>
          </p:nvPr>
        </p:nvGraphicFramePr>
        <p:xfrm>
          <a:off x="7703753" y="2618883"/>
          <a:ext cx="2369423" cy="2115992"/>
        </p:xfrm>
        <a:graphic>
          <a:graphicData uri="http://schemas.openxmlformats.org/drawingml/2006/chart">
            <c:chart xmlns:c="http://schemas.openxmlformats.org/drawingml/2006/chart" xmlns:r="http://schemas.openxmlformats.org/officeDocument/2006/relationships" r:id="rId4"/>
          </a:graphicData>
        </a:graphic>
      </p:graphicFrame>
      <p:sp>
        <p:nvSpPr>
          <p:cNvPr id="10" name="椭圆 9"/>
          <p:cNvSpPr/>
          <p:nvPr/>
        </p:nvSpPr>
        <p:spPr>
          <a:xfrm>
            <a:off x="8185386" y="2973617"/>
            <a:ext cx="1406159" cy="1406525"/>
          </a:xfrm>
          <a:prstGeom prst="ellipse">
            <a:avLst/>
          </a:prstGeom>
          <a:gradFill flip="none" rotWithShape="1">
            <a:gsLst>
              <a:gs pos="0">
                <a:schemeClr val="bg1">
                  <a:lumMod val="85000"/>
                </a:schemeClr>
              </a:gs>
              <a:gs pos="100000">
                <a:schemeClr val="bg1">
                  <a:lumMod val="95000"/>
                </a:schemeClr>
              </a:gs>
            </a:gsLst>
            <a:lin ang="16200000" scaled="1"/>
            <a:tileRect/>
          </a:gradFill>
          <a:ln w="19050">
            <a:solidFill>
              <a:schemeClr val="bg1">
                <a:lumMod val="75000"/>
              </a:schemeClr>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altLang="zh-CN" sz="4400" dirty="0" smtClean="0">
                <a:solidFill>
                  <a:schemeClr val="bg1">
                    <a:lumMod val="50000"/>
                  </a:schemeClr>
                </a:solidFill>
                <a:latin typeface="微软雅黑" pitchFamily="34" charset="-122"/>
                <a:ea typeface="微软雅黑" pitchFamily="34" charset="-122"/>
              </a:rPr>
              <a:t>53</a:t>
            </a:r>
            <a:r>
              <a:rPr lang="en-US" altLang="zh-CN" dirty="0" smtClean="0">
                <a:solidFill>
                  <a:schemeClr val="bg1">
                    <a:lumMod val="50000"/>
                  </a:schemeClr>
                </a:solidFill>
                <a:latin typeface="微软雅黑" pitchFamily="34" charset="-122"/>
                <a:ea typeface="微软雅黑" pitchFamily="34" charset="-122"/>
              </a:rPr>
              <a:t>%</a:t>
            </a:r>
            <a:endParaRPr lang="zh-CN" altLang="en-US" dirty="0">
              <a:solidFill>
                <a:schemeClr val="bg1">
                  <a:lumMod val="50000"/>
                </a:schemeClr>
              </a:solidFill>
              <a:latin typeface="微软雅黑" pitchFamily="34" charset="-122"/>
              <a:ea typeface="微软雅黑" pitchFamily="34" charset="-122"/>
            </a:endParaRPr>
          </a:p>
        </p:txBody>
      </p:sp>
      <p:sp>
        <p:nvSpPr>
          <p:cNvPr id="11" name="TextBox 10"/>
          <p:cNvSpPr txBox="1"/>
          <p:nvPr/>
        </p:nvSpPr>
        <p:spPr>
          <a:xfrm>
            <a:off x="2598868" y="2169872"/>
            <a:ext cx="1406160" cy="325858"/>
          </a:xfrm>
          <a:prstGeom prst="rect">
            <a:avLst/>
          </a:prstGeom>
          <a:noFill/>
        </p:spPr>
        <p:txBody>
          <a:bodyPr wrap="square" tIns="0" bIns="0" rtlCol="0" anchor="t">
            <a:spAutoFit/>
          </a:bodyPr>
          <a:lstStyle/>
          <a:p>
            <a:pPr algn="ctr">
              <a:lnSpc>
                <a:spcPct val="150000"/>
              </a:lnSpc>
            </a:pPr>
            <a:r>
              <a:rPr lang="zh-CN" altLang="en-US" sz="1600" b="1" dirty="0" smtClean="0">
                <a:solidFill>
                  <a:schemeClr val="bg1">
                    <a:lumMod val="50000"/>
                  </a:schemeClr>
                </a:solidFill>
                <a:latin typeface="微软雅黑" pitchFamily="34" charset="-122"/>
                <a:ea typeface="微软雅黑" pitchFamily="34" charset="-122"/>
                <a:cs typeface="华文黑体" pitchFamily="2" charset="-122"/>
              </a:rPr>
              <a:t>点击添加标题</a:t>
            </a:r>
            <a:endParaRPr lang="zh-CN" altLang="en-US" sz="1600" b="1" dirty="0">
              <a:solidFill>
                <a:schemeClr val="bg1">
                  <a:lumMod val="50000"/>
                </a:schemeClr>
              </a:solidFill>
              <a:latin typeface="微软雅黑" pitchFamily="34" charset="-122"/>
              <a:ea typeface="微软雅黑" pitchFamily="34" charset="-122"/>
              <a:cs typeface="华文黑体" pitchFamily="2" charset="-122"/>
            </a:endParaRPr>
          </a:p>
        </p:txBody>
      </p:sp>
      <p:sp>
        <p:nvSpPr>
          <p:cNvPr id="12" name="TextBox 11"/>
          <p:cNvSpPr txBox="1"/>
          <p:nvPr/>
        </p:nvSpPr>
        <p:spPr>
          <a:xfrm>
            <a:off x="2124898" y="4846016"/>
            <a:ext cx="2354100" cy="1532727"/>
          </a:xfrm>
          <a:prstGeom prst="rect">
            <a:avLst/>
          </a:prstGeom>
          <a:noFill/>
        </p:spPr>
        <p:txBody>
          <a:bodyPr wrap="square" rtlCol="0">
            <a:spAutoFit/>
          </a:bodyPr>
          <a:lstStyle/>
          <a:p>
            <a:pPr algn="ctr">
              <a:lnSpc>
                <a:spcPct val="130000"/>
              </a:lnSpc>
            </a:pPr>
            <a:r>
              <a:rPr lang="zh-CN" altLang="en-US" sz="12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r>
              <a:rPr lang="zh-CN" altLang="en-US" sz="1200" dirty="0" smtClean="0">
                <a:solidFill>
                  <a:schemeClr val="tx1">
                    <a:lumMod val="50000"/>
                    <a:lumOff val="50000"/>
                  </a:schemeClr>
                </a:solidFill>
                <a:latin typeface="微软雅黑" pitchFamily="34" charset="-122"/>
                <a:ea typeface="微软雅黑" pitchFamily="34" charset="-122"/>
              </a:rPr>
              <a:t>。</a:t>
            </a:r>
            <a:r>
              <a:rPr lang="zh-CN" altLang="en-US" sz="12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a:t>
            </a:r>
            <a:r>
              <a:rPr lang="zh-CN" altLang="en-US" sz="1200" dirty="0" smtClean="0">
                <a:solidFill>
                  <a:schemeClr val="tx1">
                    <a:lumMod val="50000"/>
                    <a:lumOff val="50000"/>
                  </a:schemeClr>
                </a:solidFill>
                <a:latin typeface="微软雅黑" pitchFamily="34" charset="-122"/>
                <a:ea typeface="微软雅黑" pitchFamily="34" charset="-122"/>
              </a:rPr>
              <a:t>。</a:t>
            </a:r>
            <a:endParaRPr lang="zh-CN" altLang="en-US" sz="1200" dirty="0">
              <a:solidFill>
                <a:schemeClr val="tx1">
                  <a:lumMod val="50000"/>
                  <a:lumOff val="50000"/>
                </a:schemeClr>
              </a:solidFill>
              <a:latin typeface="微软雅黑" pitchFamily="34" charset="-122"/>
              <a:ea typeface="微软雅黑" pitchFamily="34" charset="-122"/>
            </a:endParaRPr>
          </a:p>
        </p:txBody>
      </p:sp>
      <p:sp>
        <p:nvSpPr>
          <p:cNvPr id="13" name="TextBox 12"/>
          <p:cNvSpPr txBox="1"/>
          <p:nvPr/>
        </p:nvSpPr>
        <p:spPr>
          <a:xfrm>
            <a:off x="5392128" y="2169872"/>
            <a:ext cx="1406160" cy="325858"/>
          </a:xfrm>
          <a:prstGeom prst="rect">
            <a:avLst/>
          </a:prstGeom>
          <a:noFill/>
        </p:spPr>
        <p:txBody>
          <a:bodyPr wrap="square" tIns="0" bIns="0" rtlCol="0" anchor="t">
            <a:spAutoFit/>
          </a:bodyPr>
          <a:lstStyle/>
          <a:p>
            <a:pPr algn="ctr">
              <a:lnSpc>
                <a:spcPct val="150000"/>
              </a:lnSpc>
            </a:pPr>
            <a:r>
              <a:rPr lang="zh-CN" altLang="en-US" sz="1600" b="1" dirty="0" smtClean="0">
                <a:solidFill>
                  <a:schemeClr val="bg1">
                    <a:lumMod val="50000"/>
                  </a:schemeClr>
                </a:solidFill>
                <a:latin typeface="微软雅黑" pitchFamily="34" charset="-122"/>
                <a:ea typeface="微软雅黑" pitchFamily="34" charset="-122"/>
                <a:cs typeface="华文黑体" pitchFamily="2" charset="-122"/>
              </a:rPr>
              <a:t>点击添加标题</a:t>
            </a:r>
            <a:endParaRPr lang="zh-CN" altLang="en-US" sz="1600" b="1" dirty="0">
              <a:solidFill>
                <a:schemeClr val="bg1">
                  <a:lumMod val="50000"/>
                </a:schemeClr>
              </a:solidFill>
              <a:latin typeface="微软雅黑" pitchFamily="34" charset="-122"/>
              <a:ea typeface="微软雅黑" pitchFamily="34" charset="-122"/>
              <a:cs typeface="华文黑体" pitchFamily="2" charset="-122"/>
            </a:endParaRPr>
          </a:p>
        </p:txBody>
      </p:sp>
      <p:sp>
        <p:nvSpPr>
          <p:cNvPr id="14" name="TextBox 13"/>
          <p:cNvSpPr txBox="1"/>
          <p:nvPr/>
        </p:nvSpPr>
        <p:spPr>
          <a:xfrm>
            <a:off x="4918158" y="4846016"/>
            <a:ext cx="2354100" cy="1532727"/>
          </a:xfrm>
          <a:prstGeom prst="rect">
            <a:avLst/>
          </a:prstGeom>
          <a:noFill/>
        </p:spPr>
        <p:txBody>
          <a:bodyPr wrap="square" rtlCol="0">
            <a:spAutoFit/>
          </a:bodyPr>
          <a:lstStyle/>
          <a:p>
            <a:pPr algn="ctr">
              <a:lnSpc>
                <a:spcPct val="130000"/>
              </a:lnSpc>
            </a:pPr>
            <a:r>
              <a:rPr lang="zh-CN" altLang="en-US" sz="12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15" name="TextBox 14"/>
          <p:cNvSpPr txBox="1"/>
          <p:nvPr/>
        </p:nvSpPr>
        <p:spPr>
          <a:xfrm>
            <a:off x="8185386" y="2169872"/>
            <a:ext cx="1406160" cy="325858"/>
          </a:xfrm>
          <a:prstGeom prst="rect">
            <a:avLst/>
          </a:prstGeom>
          <a:noFill/>
        </p:spPr>
        <p:txBody>
          <a:bodyPr wrap="square" tIns="0" bIns="0" rtlCol="0" anchor="t">
            <a:spAutoFit/>
          </a:bodyPr>
          <a:lstStyle/>
          <a:p>
            <a:pPr algn="ctr">
              <a:lnSpc>
                <a:spcPct val="150000"/>
              </a:lnSpc>
            </a:pPr>
            <a:r>
              <a:rPr lang="zh-CN" altLang="en-US" sz="1600" b="1" dirty="0" smtClean="0">
                <a:solidFill>
                  <a:schemeClr val="bg1">
                    <a:lumMod val="50000"/>
                  </a:schemeClr>
                </a:solidFill>
                <a:latin typeface="微软雅黑" pitchFamily="34" charset="-122"/>
                <a:ea typeface="微软雅黑" pitchFamily="34" charset="-122"/>
                <a:cs typeface="华文黑体" pitchFamily="2" charset="-122"/>
              </a:rPr>
              <a:t>点击添加标题</a:t>
            </a:r>
            <a:endParaRPr lang="zh-CN" altLang="en-US" sz="1600" b="1" dirty="0">
              <a:solidFill>
                <a:schemeClr val="bg1">
                  <a:lumMod val="50000"/>
                </a:schemeClr>
              </a:solidFill>
              <a:latin typeface="微软雅黑" pitchFamily="34" charset="-122"/>
              <a:ea typeface="微软雅黑" pitchFamily="34" charset="-122"/>
              <a:cs typeface="华文黑体" pitchFamily="2" charset="-122"/>
            </a:endParaRPr>
          </a:p>
        </p:txBody>
      </p:sp>
      <p:sp>
        <p:nvSpPr>
          <p:cNvPr id="16" name="TextBox 15"/>
          <p:cNvSpPr txBox="1"/>
          <p:nvPr/>
        </p:nvSpPr>
        <p:spPr>
          <a:xfrm>
            <a:off x="7711416" y="4846016"/>
            <a:ext cx="2354100" cy="1532727"/>
          </a:xfrm>
          <a:prstGeom prst="rect">
            <a:avLst/>
          </a:prstGeom>
          <a:noFill/>
        </p:spPr>
        <p:txBody>
          <a:bodyPr wrap="square" rtlCol="0">
            <a:spAutoFit/>
          </a:bodyPr>
          <a:lstStyle/>
          <a:p>
            <a:pPr algn="ctr">
              <a:lnSpc>
                <a:spcPct val="130000"/>
              </a:lnSpc>
            </a:pPr>
            <a:r>
              <a:rPr lang="zh-CN" altLang="en-US" sz="12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Tree>
    <p:extLst>
      <p:ext uri="{BB962C8B-B14F-4D97-AF65-F5344CB8AC3E}">
        <p14:creationId xmlns:p14="http://schemas.microsoft.com/office/powerpoint/2010/main" val="433053593"/>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3" presetClass="entr" presetSubtype="28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strVal val="4/3*#ppt_w"/>
                                          </p:val>
                                        </p:tav>
                                        <p:tav tm="100000">
                                          <p:val>
                                            <p:strVal val="#ppt_w"/>
                                          </p:val>
                                        </p:tav>
                                      </p:tavLst>
                                    </p:anim>
                                    <p:anim calcmode="lin" valueType="num">
                                      <p:cBhvr>
                                        <p:cTn id="12" dur="500" fill="hold"/>
                                        <p:tgtEl>
                                          <p:spTgt spid="6"/>
                                        </p:tgtEl>
                                        <p:attrNameLst>
                                          <p:attrName>ppt_h</p:attrName>
                                        </p:attrNameLst>
                                      </p:cBhvr>
                                      <p:tavLst>
                                        <p:tav tm="0">
                                          <p:val>
                                            <p:strVal val="4/3*#ppt_h"/>
                                          </p:val>
                                        </p:tav>
                                        <p:tav tm="100000">
                                          <p:val>
                                            <p:strVal val="#ppt_h"/>
                                          </p:val>
                                        </p:tav>
                                      </p:tavLst>
                                    </p:anim>
                                  </p:childTnLst>
                                </p:cTn>
                              </p:par>
                              <p:par>
                                <p:cTn id="13" presetID="21" presetClass="entr" presetSubtype="1"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heel(1)">
                                      <p:cBhvr>
                                        <p:cTn id="15" dur="2000"/>
                                        <p:tgtEl>
                                          <p:spTgt spid="5"/>
                                        </p:tgtEl>
                                      </p:cBhvr>
                                    </p:animEffect>
                                  </p:childTnLst>
                                </p:cTn>
                              </p:par>
                            </p:childTnLst>
                          </p:cTn>
                        </p:par>
                        <p:par>
                          <p:cTn id="16" fill="hold">
                            <p:stCondLst>
                              <p:cond delay="2500"/>
                            </p:stCondLst>
                            <p:childTnLst>
                              <p:par>
                                <p:cTn id="17" presetID="16" presetClass="entr" presetSubtype="37"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barn(outVertical)">
                                      <p:cBhvr>
                                        <p:cTn id="19" dur="500"/>
                                        <p:tgtEl>
                                          <p:spTgt spid="11"/>
                                        </p:tgtEl>
                                      </p:cBhvr>
                                    </p:animEffect>
                                  </p:childTnLst>
                                </p:cTn>
                              </p:par>
                            </p:childTnLst>
                          </p:cTn>
                        </p:par>
                        <p:par>
                          <p:cTn id="20" fill="hold">
                            <p:stCondLst>
                              <p:cond delay="3000"/>
                            </p:stCondLst>
                            <p:childTnLst>
                              <p:par>
                                <p:cTn id="21" presetID="12" presetClass="entr" presetSubtype="1"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p:tgtEl>
                                          <p:spTgt spid="12"/>
                                        </p:tgtEl>
                                        <p:attrNameLst>
                                          <p:attrName>ppt_y</p:attrName>
                                        </p:attrNameLst>
                                      </p:cBhvr>
                                      <p:tavLst>
                                        <p:tav tm="0">
                                          <p:val>
                                            <p:strVal val="#ppt_y-#ppt_h*1.125000"/>
                                          </p:val>
                                        </p:tav>
                                        <p:tav tm="100000">
                                          <p:val>
                                            <p:strVal val="#ppt_y"/>
                                          </p:val>
                                        </p:tav>
                                      </p:tavLst>
                                    </p:anim>
                                    <p:animEffect transition="in" filter="wipe(down)">
                                      <p:cBhvr>
                                        <p:cTn id="24" dur="500"/>
                                        <p:tgtEl>
                                          <p:spTgt spid="12"/>
                                        </p:tgtEl>
                                      </p:cBhvr>
                                    </p:animEffect>
                                  </p:childTnLst>
                                </p:cTn>
                              </p:par>
                            </p:childTnLst>
                          </p:cTn>
                        </p:par>
                        <p:par>
                          <p:cTn id="25" fill="hold">
                            <p:stCondLst>
                              <p:cond delay="3500"/>
                            </p:stCondLst>
                            <p:childTnLst>
                              <p:par>
                                <p:cTn id="26" presetID="23" presetClass="entr" presetSubtype="288"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strVal val="4/3*#ppt_w"/>
                                          </p:val>
                                        </p:tav>
                                        <p:tav tm="100000">
                                          <p:val>
                                            <p:strVal val="#ppt_w"/>
                                          </p:val>
                                        </p:tav>
                                      </p:tavLst>
                                    </p:anim>
                                    <p:anim calcmode="lin" valueType="num">
                                      <p:cBhvr>
                                        <p:cTn id="29" dur="500" fill="hold"/>
                                        <p:tgtEl>
                                          <p:spTgt spid="8"/>
                                        </p:tgtEl>
                                        <p:attrNameLst>
                                          <p:attrName>ppt_h</p:attrName>
                                        </p:attrNameLst>
                                      </p:cBhvr>
                                      <p:tavLst>
                                        <p:tav tm="0">
                                          <p:val>
                                            <p:strVal val="4/3*#ppt_h"/>
                                          </p:val>
                                        </p:tav>
                                        <p:tav tm="100000">
                                          <p:val>
                                            <p:strVal val="#ppt_h"/>
                                          </p:val>
                                        </p:tav>
                                      </p:tavLst>
                                    </p:anim>
                                  </p:childTnLst>
                                </p:cTn>
                              </p:par>
                              <p:par>
                                <p:cTn id="30" presetID="21" presetClass="entr" presetSubtype="1"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heel(1)">
                                      <p:cBhvr>
                                        <p:cTn id="32" dur="2000"/>
                                        <p:tgtEl>
                                          <p:spTgt spid="7"/>
                                        </p:tgtEl>
                                      </p:cBhvr>
                                    </p:animEffect>
                                  </p:childTnLst>
                                </p:cTn>
                              </p:par>
                            </p:childTnLst>
                          </p:cTn>
                        </p:par>
                        <p:par>
                          <p:cTn id="33" fill="hold">
                            <p:stCondLst>
                              <p:cond delay="5500"/>
                            </p:stCondLst>
                            <p:childTnLst>
                              <p:par>
                                <p:cTn id="34" presetID="16" presetClass="entr" presetSubtype="37"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barn(outVertical)">
                                      <p:cBhvr>
                                        <p:cTn id="36" dur="500"/>
                                        <p:tgtEl>
                                          <p:spTgt spid="13"/>
                                        </p:tgtEl>
                                      </p:cBhvr>
                                    </p:animEffect>
                                  </p:childTnLst>
                                </p:cTn>
                              </p:par>
                            </p:childTnLst>
                          </p:cTn>
                        </p:par>
                        <p:par>
                          <p:cTn id="37" fill="hold">
                            <p:stCondLst>
                              <p:cond delay="6000"/>
                            </p:stCondLst>
                            <p:childTnLst>
                              <p:par>
                                <p:cTn id="38" presetID="12" presetClass="entr" presetSubtype="1"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p:tgtEl>
                                          <p:spTgt spid="14"/>
                                        </p:tgtEl>
                                        <p:attrNameLst>
                                          <p:attrName>ppt_y</p:attrName>
                                        </p:attrNameLst>
                                      </p:cBhvr>
                                      <p:tavLst>
                                        <p:tav tm="0">
                                          <p:val>
                                            <p:strVal val="#ppt_y-#ppt_h*1.125000"/>
                                          </p:val>
                                        </p:tav>
                                        <p:tav tm="100000">
                                          <p:val>
                                            <p:strVal val="#ppt_y"/>
                                          </p:val>
                                        </p:tav>
                                      </p:tavLst>
                                    </p:anim>
                                    <p:animEffect transition="in" filter="wipe(down)">
                                      <p:cBhvr>
                                        <p:cTn id="41" dur="500"/>
                                        <p:tgtEl>
                                          <p:spTgt spid="14"/>
                                        </p:tgtEl>
                                      </p:cBhvr>
                                    </p:animEffect>
                                  </p:childTnLst>
                                </p:cTn>
                              </p:par>
                            </p:childTnLst>
                          </p:cTn>
                        </p:par>
                        <p:par>
                          <p:cTn id="42" fill="hold">
                            <p:stCondLst>
                              <p:cond delay="6500"/>
                            </p:stCondLst>
                            <p:childTnLst>
                              <p:par>
                                <p:cTn id="43" presetID="23" presetClass="entr" presetSubtype="288" fill="hold" grpId="0" nodeType="afterEffect">
                                  <p:stCondLst>
                                    <p:cond delay="0"/>
                                  </p:stCondLst>
                                  <p:childTnLst>
                                    <p:set>
                                      <p:cBhvr>
                                        <p:cTn id="44" dur="1" fill="hold">
                                          <p:stCondLst>
                                            <p:cond delay="0"/>
                                          </p:stCondLst>
                                        </p:cTn>
                                        <p:tgtEl>
                                          <p:spTgt spid="10"/>
                                        </p:tgtEl>
                                        <p:attrNameLst>
                                          <p:attrName>style.visibility</p:attrName>
                                        </p:attrNameLst>
                                      </p:cBhvr>
                                      <p:to>
                                        <p:strVal val="visible"/>
                                      </p:to>
                                    </p:set>
                                    <p:anim calcmode="lin" valueType="num">
                                      <p:cBhvr>
                                        <p:cTn id="45" dur="500" fill="hold"/>
                                        <p:tgtEl>
                                          <p:spTgt spid="10"/>
                                        </p:tgtEl>
                                        <p:attrNameLst>
                                          <p:attrName>ppt_w</p:attrName>
                                        </p:attrNameLst>
                                      </p:cBhvr>
                                      <p:tavLst>
                                        <p:tav tm="0">
                                          <p:val>
                                            <p:strVal val="4/3*#ppt_w"/>
                                          </p:val>
                                        </p:tav>
                                        <p:tav tm="100000">
                                          <p:val>
                                            <p:strVal val="#ppt_w"/>
                                          </p:val>
                                        </p:tav>
                                      </p:tavLst>
                                    </p:anim>
                                    <p:anim calcmode="lin" valueType="num">
                                      <p:cBhvr>
                                        <p:cTn id="46" dur="500" fill="hold"/>
                                        <p:tgtEl>
                                          <p:spTgt spid="10"/>
                                        </p:tgtEl>
                                        <p:attrNameLst>
                                          <p:attrName>ppt_h</p:attrName>
                                        </p:attrNameLst>
                                      </p:cBhvr>
                                      <p:tavLst>
                                        <p:tav tm="0">
                                          <p:val>
                                            <p:strVal val="4/3*#ppt_h"/>
                                          </p:val>
                                        </p:tav>
                                        <p:tav tm="100000">
                                          <p:val>
                                            <p:strVal val="#ppt_h"/>
                                          </p:val>
                                        </p:tav>
                                      </p:tavLst>
                                    </p:anim>
                                  </p:childTnLst>
                                </p:cTn>
                              </p:par>
                              <p:par>
                                <p:cTn id="47" presetID="21" presetClass="entr" presetSubtype="1"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heel(1)">
                                      <p:cBhvr>
                                        <p:cTn id="49" dur="2000"/>
                                        <p:tgtEl>
                                          <p:spTgt spid="9"/>
                                        </p:tgtEl>
                                      </p:cBhvr>
                                    </p:animEffect>
                                  </p:childTnLst>
                                </p:cTn>
                              </p:par>
                            </p:childTnLst>
                          </p:cTn>
                        </p:par>
                        <p:par>
                          <p:cTn id="50" fill="hold">
                            <p:stCondLst>
                              <p:cond delay="8500"/>
                            </p:stCondLst>
                            <p:childTnLst>
                              <p:par>
                                <p:cTn id="51" presetID="16" presetClass="entr" presetSubtype="37" fill="hold" grpId="0" nodeType="after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barn(outVertical)">
                                      <p:cBhvr>
                                        <p:cTn id="53" dur="500"/>
                                        <p:tgtEl>
                                          <p:spTgt spid="15"/>
                                        </p:tgtEl>
                                      </p:cBhvr>
                                    </p:animEffect>
                                  </p:childTnLst>
                                </p:cTn>
                              </p:par>
                            </p:childTnLst>
                          </p:cTn>
                        </p:par>
                        <p:par>
                          <p:cTn id="54" fill="hold">
                            <p:stCondLst>
                              <p:cond delay="9000"/>
                            </p:stCondLst>
                            <p:childTnLst>
                              <p:par>
                                <p:cTn id="55" presetID="12" presetClass="entr" presetSubtype="1" fill="hold" grpId="0" nodeType="after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additive="base">
                                        <p:cTn id="57" dur="500"/>
                                        <p:tgtEl>
                                          <p:spTgt spid="16"/>
                                        </p:tgtEl>
                                        <p:attrNameLst>
                                          <p:attrName>ppt_y</p:attrName>
                                        </p:attrNameLst>
                                      </p:cBhvr>
                                      <p:tavLst>
                                        <p:tav tm="0">
                                          <p:val>
                                            <p:strVal val="#ppt_y-#ppt_h*1.125000"/>
                                          </p:val>
                                        </p:tav>
                                        <p:tav tm="100000">
                                          <p:val>
                                            <p:strVal val="#ppt_y"/>
                                          </p:val>
                                        </p:tav>
                                      </p:tavLst>
                                    </p:anim>
                                    <p:animEffect transition="in" filter="wipe(down)">
                                      <p:cBhvr>
                                        <p:cTn id="5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6" grpId="0" animBg="1"/>
      <p:bldGraphic spid="7" grpId="0">
        <p:bldAsOne/>
      </p:bldGraphic>
      <p:bldP spid="8" grpId="0" animBg="1"/>
      <p:bldGraphic spid="9" grpId="0">
        <p:bldAsOne/>
      </p:bldGraphic>
      <p:bldP spid="10" grpId="0" animBg="1"/>
      <p:bldP spid="11" grpId="0"/>
      <p:bldP spid="12" grpId="0"/>
      <p:bldP spid="13" grpId="0"/>
      <p:bldP spid="14" grpId="0"/>
      <p:bldP spid="15" grpId="0"/>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5400000">
            <a:off x="7032523" y="1692377"/>
            <a:ext cx="6859588" cy="3474834"/>
            <a:chOff x="-3081" y="5139528"/>
            <a:chExt cx="12195585" cy="1720060"/>
          </a:xfrm>
          <a:solidFill>
            <a:srgbClr val="3B68A1"/>
          </a:solidFill>
        </p:grpSpPr>
        <p:sp>
          <p:nvSpPr>
            <p:cNvPr id="153" name="矩形 152"/>
            <p:cNvSpPr/>
            <p:nvPr/>
          </p:nvSpPr>
          <p:spPr>
            <a:xfrm>
              <a:off x="0" y="5181600"/>
              <a:ext cx="12190413" cy="16779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2091" y="5698328"/>
              <a:ext cx="12190413"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3081" y="5139528"/>
              <a:ext cx="12190413"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7425419" y="2256039"/>
            <a:ext cx="2611851" cy="2350417"/>
            <a:chOff x="1705546" y="1620954"/>
            <a:chExt cx="1539044" cy="1384993"/>
          </a:xfrm>
        </p:grpSpPr>
        <p:sp>
          <p:nvSpPr>
            <p:cNvPr id="150"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B68A1"/>
            </a:solidFill>
            <a:ln w="76200">
              <a:solidFill>
                <a:schemeClr val="bg1"/>
              </a:solidFill>
            </a:ln>
            <a:effectLst/>
          </p:spPr>
          <p:txBody>
            <a:bodyPr vert="horz" wrap="square" lIns="68580" tIns="34290" rIns="68580" bIns="34290" numCol="1" anchor="t" anchorCtr="0" compatLnSpc="1">
              <a:prstTxWarp prst="textNoShape">
                <a:avLst/>
              </a:prstTxWarp>
            </a:bodyPr>
            <a:lstStyle/>
            <a:p>
              <a:endParaRPr lang="zh-CN" altLang="en-US"/>
            </a:p>
          </p:txBody>
        </p:sp>
        <p:sp>
          <p:nvSpPr>
            <p:cNvPr id="151" name="文本框 94"/>
            <p:cNvSpPr txBox="1"/>
            <p:nvPr/>
          </p:nvSpPr>
          <p:spPr>
            <a:xfrm>
              <a:off x="1705546" y="2007617"/>
              <a:ext cx="1539044" cy="584881"/>
            </a:xfrm>
            <a:prstGeom prst="rect">
              <a:avLst/>
            </a:prstGeom>
            <a:noFill/>
          </p:spPr>
          <p:txBody>
            <a:bodyPr wrap="square" lIns="68580" tIns="34290" rIns="68580" bIns="34290" rtlCol="0">
              <a:spAutoFit/>
            </a:bodyPr>
            <a:lstStyle/>
            <a:p>
              <a:pPr algn="ctr"/>
              <a:r>
                <a:rPr lang="zh-CN" altLang="en-US" sz="6000" b="1" dirty="0" smtClean="0">
                  <a:solidFill>
                    <a:schemeClr val="bg1"/>
                  </a:solidFill>
                  <a:latin typeface="微软雅黑" pitchFamily="34" charset="-122"/>
                  <a:ea typeface="微软雅黑" pitchFamily="34" charset="-122"/>
                </a:rPr>
                <a:t>前言</a:t>
              </a:r>
              <a:endParaRPr lang="zh-CN" altLang="en-US" sz="6000" b="1" dirty="0">
                <a:solidFill>
                  <a:schemeClr val="bg1"/>
                </a:solidFill>
                <a:latin typeface="微软雅黑" pitchFamily="34" charset="-122"/>
                <a:ea typeface="微软雅黑" pitchFamily="34" charset="-122"/>
              </a:endParaRPr>
            </a:p>
          </p:txBody>
        </p:sp>
      </p:grpSp>
      <p:sp>
        <p:nvSpPr>
          <p:cNvPr id="152" name="TextBox 504"/>
          <p:cNvSpPr txBox="1"/>
          <p:nvPr/>
        </p:nvSpPr>
        <p:spPr>
          <a:xfrm>
            <a:off x="984862" y="1540690"/>
            <a:ext cx="5784238" cy="4154984"/>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algn="just">
              <a:lnSpc>
                <a:spcPct val="150000"/>
              </a:lnSpc>
              <a:spcAft>
                <a:spcPts val="1200"/>
              </a:spcAft>
            </a:pPr>
            <a:r>
              <a:rPr lang="zh-CN" altLang="en-US" sz="3600" b="1" dirty="0" smtClean="0">
                <a:solidFill>
                  <a:schemeClr val="bg1">
                    <a:lumMod val="50000"/>
                  </a:schemeClr>
                </a:solidFill>
                <a:sym typeface="微软雅黑" pitchFamily="34" charset="-122"/>
              </a:rPr>
              <a:t>     首先 </a:t>
            </a:r>
            <a:r>
              <a:rPr lang="zh-CN" altLang="en-US" sz="2000" dirty="0" smtClean="0">
                <a:solidFill>
                  <a:schemeClr val="bg1">
                    <a:lumMod val="50000"/>
                  </a:schemeClr>
                </a:solidFill>
                <a:sym typeface="微软雅黑" pitchFamily="34" charset="-122"/>
              </a:rPr>
              <a:t>感谢</a:t>
            </a:r>
            <a:r>
              <a:rPr lang="zh-CN" altLang="en-US" sz="2000" dirty="0">
                <a:solidFill>
                  <a:schemeClr val="bg1">
                    <a:lumMod val="50000"/>
                  </a:schemeClr>
                </a:solidFill>
                <a:sym typeface="微软雅黑" pitchFamily="34" charset="-122"/>
              </a:rPr>
              <a:t>您在百忙之中审阅我，当您打开这个文件时，您将开始对我的能力进行评估，对我的经历进行阅读；</a:t>
            </a:r>
            <a:r>
              <a:rPr lang="zh-CN" altLang="en-US" sz="2000" dirty="0" smtClean="0">
                <a:solidFill>
                  <a:schemeClr val="bg1">
                    <a:lumMod val="50000"/>
                  </a:schemeClr>
                </a:solidFill>
                <a:sym typeface="微软雅黑" pitchFamily="34" charset="-122"/>
              </a:rPr>
              <a:t>希望您</a:t>
            </a:r>
            <a:r>
              <a:rPr lang="zh-CN" altLang="en-US" sz="2000" dirty="0">
                <a:solidFill>
                  <a:schemeClr val="bg1">
                    <a:lumMod val="50000"/>
                  </a:schemeClr>
                </a:solidFill>
                <a:sym typeface="微软雅黑" pitchFamily="34" charset="-122"/>
              </a:rPr>
              <a:t>关闭这个胶片时，我能够契合您的要求，加入一个新的家庭，共同奋斗</a:t>
            </a:r>
            <a:r>
              <a:rPr lang="zh-CN" altLang="en-US" sz="2000" dirty="0" smtClean="0">
                <a:solidFill>
                  <a:schemeClr val="bg1">
                    <a:lumMod val="50000"/>
                  </a:schemeClr>
                </a:solidFill>
                <a:sym typeface="微软雅黑" pitchFamily="34" charset="-122"/>
              </a:rPr>
              <a:t>！在此</a:t>
            </a:r>
            <a:r>
              <a:rPr lang="zh-CN" altLang="en-US" sz="2000" dirty="0">
                <a:solidFill>
                  <a:schemeClr val="bg1">
                    <a:lumMod val="50000"/>
                  </a:schemeClr>
                </a:solidFill>
                <a:sym typeface="微软雅黑" pitchFamily="34" charset="-122"/>
              </a:rPr>
              <a:t>录入上述图表的综合描述说明。在此录入上述图表的综合描述说明，在此录入上述图表的综合描述说明，在此录入上述图表的综合描述说明，在此录入上述图表的综合描述说明</a:t>
            </a:r>
            <a:r>
              <a:rPr lang="zh-CN" altLang="en-US" sz="2000" dirty="0" smtClean="0">
                <a:solidFill>
                  <a:schemeClr val="bg1">
                    <a:lumMod val="50000"/>
                  </a:schemeClr>
                </a:solidFill>
                <a:sym typeface="微软雅黑" pitchFamily="34" charset="-122"/>
              </a:rPr>
              <a:t>。</a:t>
            </a:r>
            <a:endParaRPr lang="en-US" altLang="zh-CN" sz="2000" dirty="0">
              <a:solidFill>
                <a:schemeClr val="bg1">
                  <a:lumMod val="50000"/>
                </a:schemeClr>
              </a:solidFill>
              <a:sym typeface="微软雅黑" pitchFamily="34" charset="-122"/>
            </a:endParaRPr>
          </a:p>
        </p:txBody>
      </p:sp>
    </p:spTree>
    <p:extLst>
      <p:ext uri="{BB962C8B-B14F-4D97-AF65-F5344CB8AC3E}">
        <p14:creationId xmlns:p14="http://schemas.microsoft.com/office/powerpoint/2010/main" val="544394402"/>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48"/>
                                        </p:tgtEl>
                                        <p:attrNameLst>
                                          <p:attrName>style.visibility</p:attrName>
                                        </p:attrNameLst>
                                      </p:cBhvr>
                                      <p:to>
                                        <p:strVal val="visible"/>
                                      </p:to>
                                    </p:set>
                                    <p:anim calcmode="lin" valueType="num">
                                      <p:cBhvr>
                                        <p:cTn id="11" dur="500" fill="hold"/>
                                        <p:tgtEl>
                                          <p:spTgt spid="148"/>
                                        </p:tgtEl>
                                        <p:attrNameLst>
                                          <p:attrName>ppt_w</p:attrName>
                                        </p:attrNameLst>
                                      </p:cBhvr>
                                      <p:tavLst>
                                        <p:tav tm="0">
                                          <p:val>
                                            <p:fltVal val="0"/>
                                          </p:val>
                                        </p:tav>
                                        <p:tav tm="100000">
                                          <p:val>
                                            <p:strVal val="#ppt_w"/>
                                          </p:val>
                                        </p:tav>
                                      </p:tavLst>
                                    </p:anim>
                                    <p:anim calcmode="lin" valueType="num">
                                      <p:cBhvr>
                                        <p:cTn id="12" dur="500" fill="hold"/>
                                        <p:tgtEl>
                                          <p:spTgt spid="148"/>
                                        </p:tgtEl>
                                        <p:attrNameLst>
                                          <p:attrName>ppt_h</p:attrName>
                                        </p:attrNameLst>
                                      </p:cBhvr>
                                      <p:tavLst>
                                        <p:tav tm="0">
                                          <p:val>
                                            <p:fltVal val="0"/>
                                          </p:val>
                                        </p:tav>
                                        <p:tav tm="100000">
                                          <p:val>
                                            <p:strVal val="#ppt_h"/>
                                          </p:val>
                                        </p:tav>
                                      </p:tavLst>
                                    </p:anim>
                                    <p:animEffect transition="in" filter="fade">
                                      <p:cBhvr>
                                        <p:cTn id="13" dur="500"/>
                                        <p:tgtEl>
                                          <p:spTgt spid="148"/>
                                        </p:tgtEl>
                                      </p:cBhvr>
                                    </p:animEffect>
                                  </p:childTnLst>
                                </p:cTn>
                              </p:par>
                              <p:par>
                                <p:cTn id="14" presetID="10" presetClass="entr" presetSubtype="0" fill="hold" grpId="0" nodeType="withEffect">
                                  <p:stCondLst>
                                    <p:cond delay="0"/>
                                  </p:stCondLst>
                                  <p:iterate type="lt">
                                    <p:tmPct val="10000"/>
                                  </p:iterate>
                                  <p:childTnLst>
                                    <p:set>
                                      <p:cBhvr>
                                        <p:cTn id="15" dur="1" fill="hold">
                                          <p:stCondLst>
                                            <p:cond delay="0"/>
                                          </p:stCondLst>
                                        </p:cTn>
                                        <p:tgtEl>
                                          <p:spTgt spid="152"/>
                                        </p:tgtEl>
                                        <p:attrNameLst>
                                          <p:attrName>style.visibility</p:attrName>
                                        </p:attrNameLst>
                                      </p:cBhvr>
                                      <p:to>
                                        <p:strVal val="visible"/>
                                      </p:to>
                                    </p:set>
                                    <p:animEffect transition="in" filter="fade">
                                      <p:cBhvr>
                                        <p:cTn id="16" dur="1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pSp>
        <p:nvGrpSpPr>
          <p:cNvPr id="5" name="组合 4"/>
          <p:cNvGrpSpPr/>
          <p:nvPr/>
        </p:nvGrpSpPr>
        <p:grpSpPr>
          <a:xfrm>
            <a:off x="7247328" y="1796715"/>
            <a:ext cx="3837226" cy="839186"/>
            <a:chOff x="5505214" y="1341804"/>
            <a:chExt cx="3188529" cy="829980"/>
          </a:xfrm>
        </p:grpSpPr>
        <p:sp>
          <p:nvSpPr>
            <p:cNvPr id="6" name="TextBox 5"/>
            <p:cNvSpPr txBox="1"/>
            <p:nvPr/>
          </p:nvSpPr>
          <p:spPr>
            <a:xfrm>
              <a:off x="5505214" y="1341804"/>
              <a:ext cx="3188529" cy="517480"/>
            </a:xfrm>
            <a:prstGeom prst="rect">
              <a:avLst/>
            </a:prstGeom>
            <a:noFill/>
          </p:spPr>
          <p:txBody>
            <a:bodyPr wrap="square" rtlCol="0">
              <a:spAutoFit/>
            </a:bodyPr>
            <a:lstStyle/>
            <a:p>
              <a:r>
                <a:rPr lang="en-US" altLang="zh-CN" sz="2800" dirty="0" smtClean="0">
                  <a:solidFill>
                    <a:schemeClr val="bg1">
                      <a:lumMod val="50000"/>
                    </a:schemeClr>
                  </a:solidFill>
                  <a:latin typeface="微软雅黑" panose="020B0503020204020204" pitchFamily="34" charset="-122"/>
                  <a:ea typeface="微软雅黑" panose="020B0503020204020204" pitchFamily="34" charset="-122"/>
                </a:rPr>
                <a:t>01.</a:t>
              </a:r>
              <a:r>
                <a:rPr lang="zh-CN" altLang="en-US" sz="2800" dirty="0" smtClean="0">
                  <a:solidFill>
                    <a:schemeClr val="bg1">
                      <a:lumMod val="50000"/>
                    </a:schemeClr>
                  </a:solidFill>
                  <a:latin typeface="微软雅黑" panose="020B0503020204020204" pitchFamily="34" charset="-122"/>
                  <a:ea typeface="微软雅黑" panose="020B0503020204020204" pitchFamily="34" charset="-122"/>
                </a:rPr>
                <a:t>标题</a:t>
              </a:r>
              <a:endParaRPr lang="zh-CN" altLang="en-US" sz="28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5508104" y="1836944"/>
              <a:ext cx="3185639" cy="334840"/>
            </a:xfrm>
            <a:prstGeom prst="rect">
              <a:avLst/>
            </a:prstGeom>
            <a:noFill/>
          </p:spPr>
          <p:txBody>
            <a:bodyPr wrap="square" rtlCol="0">
              <a:spAutoFit/>
            </a:bodyPr>
            <a:lstStyle/>
            <a:p>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请输入要写的文字内容</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8" name="组合 7"/>
          <p:cNvGrpSpPr/>
          <p:nvPr/>
        </p:nvGrpSpPr>
        <p:grpSpPr>
          <a:xfrm>
            <a:off x="3819665" y="1717937"/>
            <a:ext cx="4886476" cy="4132342"/>
            <a:chOff x="2746358" y="1089980"/>
            <a:chExt cx="3600093" cy="3623688"/>
          </a:xfrm>
          <a:solidFill>
            <a:srgbClr val="FFABB1"/>
          </a:solidFill>
        </p:grpSpPr>
        <p:sp>
          <p:nvSpPr>
            <p:cNvPr id="9" name="等腰三角形 8"/>
            <p:cNvSpPr/>
            <p:nvPr/>
          </p:nvSpPr>
          <p:spPr>
            <a:xfrm rot="21500399">
              <a:off x="3893139" y="1089980"/>
              <a:ext cx="1232971" cy="1062904"/>
            </a:xfrm>
            <a:prstGeom prst="triangle">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 name="等腰三角形 9"/>
            <p:cNvSpPr/>
            <p:nvPr/>
          </p:nvSpPr>
          <p:spPr>
            <a:xfrm rot="4227329">
              <a:off x="5198513" y="1948864"/>
              <a:ext cx="1232971" cy="1062904"/>
            </a:xfrm>
            <a:prstGeom prst="triangle">
              <a:avLst/>
            </a:prstGeom>
            <a:solidFill>
              <a:srgbClr val="F79E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1" name="等腰三角形 10"/>
            <p:cNvSpPr/>
            <p:nvPr/>
          </p:nvSpPr>
          <p:spPr>
            <a:xfrm rot="8518912">
              <a:off x="4673626" y="3582371"/>
              <a:ext cx="1232971" cy="1062904"/>
            </a:xfrm>
            <a:prstGeom prst="triangle">
              <a:avLst/>
            </a:prstGeom>
            <a:solidFill>
              <a:srgbClr val="4DC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2" name="等腰三角形 11"/>
            <p:cNvSpPr/>
            <p:nvPr/>
          </p:nvSpPr>
          <p:spPr>
            <a:xfrm rot="12845080">
              <a:off x="3267393" y="3650764"/>
              <a:ext cx="1232971" cy="1062904"/>
            </a:xfrm>
            <a:prstGeom prst="triangle">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3" name="等腰三角形 12"/>
            <p:cNvSpPr/>
            <p:nvPr/>
          </p:nvSpPr>
          <p:spPr>
            <a:xfrm rot="17109199">
              <a:off x="2661324" y="2081357"/>
              <a:ext cx="1232971" cy="1062904"/>
            </a:xfrm>
            <a:prstGeom prst="triangle">
              <a:avLst/>
            </a:prstGeom>
            <a:solidFill>
              <a:srgbClr val="B95F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4308886" y="1378133"/>
              <a:ext cx="371919" cy="566774"/>
            </a:xfrm>
            <a:prstGeom prst="rect">
              <a:avLst/>
            </a:prstGeom>
            <a:noFill/>
            <a:ln>
              <a:noFill/>
            </a:ln>
          </p:spPr>
          <p:txBody>
            <a:bodyPr wrap="square" rtlCol="0">
              <a:spAutoFit/>
            </a:bodyPr>
            <a:lstStyle/>
            <a:p>
              <a:r>
                <a:rPr lang="en-US" altLang="zh-CN" sz="3600" dirty="0" smtClean="0">
                  <a:solidFill>
                    <a:schemeClr val="bg1"/>
                  </a:solidFill>
                  <a:latin typeface="微软雅黑" panose="020B0503020204020204" pitchFamily="34" charset="-122"/>
                  <a:ea typeface="微软雅黑" panose="020B0503020204020204" pitchFamily="34" charset="-122"/>
                </a:rPr>
                <a:t>1</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15" name="TextBox 14"/>
            <p:cNvSpPr txBox="1"/>
            <p:nvPr/>
          </p:nvSpPr>
          <p:spPr>
            <a:xfrm>
              <a:off x="5075024" y="3612701"/>
              <a:ext cx="371919" cy="566774"/>
            </a:xfrm>
            <a:prstGeom prst="rect">
              <a:avLst/>
            </a:prstGeom>
            <a:noFill/>
            <a:ln>
              <a:noFill/>
            </a:ln>
          </p:spPr>
          <p:txBody>
            <a:bodyPr wrap="square" rtlCol="0">
              <a:spAutoFit/>
            </a:bodyPr>
            <a:lstStyle/>
            <a:p>
              <a:r>
                <a:rPr lang="en-US" altLang="zh-CN" sz="3600" dirty="0" smtClean="0">
                  <a:solidFill>
                    <a:schemeClr val="bg1"/>
                  </a:solidFill>
                  <a:latin typeface="微软雅黑" panose="020B0503020204020204" pitchFamily="34" charset="-122"/>
                  <a:ea typeface="微软雅黑" panose="020B0503020204020204" pitchFamily="34" charset="-122"/>
                </a:rPr>
                <a:t>3</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16" name="TextBox 15"/>
            <p:cNvSpPr txBox="1"/>
            <p:nvPr/>
          </p:nvSpPr>
          <p:spPr>
            <a:xfrm>
              <a:off x="3606593" y="3612701"/>
              <a:ext cx="371919" cy="566774"/>
            </a:xfrm>
            <a:prstGeom prst="rect">
              <a:avLst/>
            </a:prstGeom>
            <a:noFill/>
            <a:ln>
              <a:noFill/>
            </a:ln>
          </p:spPr>
          <p:txBody>
            <a:bodyPr wrap="square" rtlCol="0">
              <a:spAutoFit/>
            </a:bodyPr>
            <a:lstStyle/>
            <a:p>
              <a:r>
                <a:rPr lang="en-US" altLang="zh-CN" sz="3600" dirty="0">
                  <a:solidFill>
                    <a:schemeClr val="bg1"/>
                  </a:solidFill>
                  <a:latin typeface="微软雅黑" panose="020B0503020204020204" pitchFamily="34" charset="-122"/>
                  <a:ea typeface="微软雅黑" panose="020B0503020204020204" pitchFamily="34" charset="-122"/>
                </a:rPr>
                <a:t>4</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17" name="TextBox 16"/>
            <p:cNvSpPr txBox="1"/>
            <p:nvPr/>
          </p:nvSpPr>
          <p:spPr>
            <a:xfrm>
              <a:off x="3192133" y="2324895"/>
              <a:ext cx="371919" cy="566774"/>
            </a:xfrm>
            <a:prstGeom prst="rect">
              <a:avLst/>
            </a:prstGeom>
            <a:noFill/>
            <a:ln>
              <a:noFill/>
            </a:ln>
          </p:spPr>
          <p:txBody>
            <a:bodyPr wrap="square" rtlCol="0">
              <a:spAutoFit/>
            </a:bodyPr>
            <a:lstStyle/>
            <a:p>
              <a:r>
                <a:rPr lang="en-US" altLang="zh-CN" sz="3600" dirty="0" smtClean="0">
                  <a:solidFill>
                    <a:schemeClr val="bg1"/>
                  </a:solidFill>
                  <a:latin typeface="微软雅黑" panose="020B0503020204020204" pitchFamily="34" charset="-122"/>
                  <a:ea typeface="微软雅黑" panose="020B0503020204020204" pitchFamily="34" charset="-122"/>
                </a:rPr>
                <a:t>5</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4144555" y="2644521"/>
              <a:ext cx="1414219" cy="566774"/>
            </a:xfrm>
            <a:prstGeom prst="rect">
              <a:avLst/>
            </a:prstGeom>
            <a:noFill/>
            <a:ln>
              <a:noFill/>
            </a:ln>
          </p:spPr>
          <p:txBody>
            <a:bodyPr wrap="square" rtlCol="0">
              <a:spAutoFit/>
            </a:bodyPr>
            <a:lstStyle/>
            <a:p>
              <a:r>
                <a:rPr lang="zh-CN" altLang="en-US" sz="3600" b="1" dirty="0" smtClean="0">
                  <a:solidFill>
                    <a:schemeClr val="bg1">
                      <a:lumMod val="50000"/>
                    </a:schemeClr>
                  </a:solidFill>
                  <a:latin typeface="微软雅黑" panose="020B0503020204020204" pitchFamily="34" charset="-122"/>
                  <a:ea typeface="微软雅黑" panose="020B0503020204020204" pitchFamily="34" charset="-122"/>
                </a:rPr>
                <a:t>标题</a:t>
              </a:r>
              <a:endParaRPr lang="zh-CN" altLang="en-US" sz="3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9" name="TextBox 18"/>
            <p:cNvSpPr txBox="1"/>
            <p:nvPr/>
          </p:nvSpPr>
          <p:spPr>
            <a:xfrm>
              <a:off x="5446943" y="2211710"/>
              <a:ext cx="371919" cy="566774"/>
            </a:xfrm>
            <a:prstGeom prst="rect">
              <a:avLst/>
            </a:prstGeom>
            <a:noFill/>
            <a:ln>
              <a:noFill/>
            </a:ln>
          </p:spPr>
          <p:txBody>
            <a:bodyPr wrap="square" rtlCol="0">
              <a:spAutoFit/>
            </a:bodyPr>
            <a:lstStyle/>
            <a:p>
              <a:r>
                <a:rPr lang="en-US" altLang="zh-CN" sz="3600" dirty="0" smtClean="0">
                  <a:solidFill>
                    <a:schemeClr val="bg1"/>
                  </a:solidFill>
                  <a:latin typeface="微软雅黑" panose="020B0503020204020204" pitchFamily="34" charset="-122"/>
                  <a:ea typeface="微软雅黑" panose="020B0503020204020204" pitchFamily="34" charset="-122"/>
                </a:rPr>
                <a:t>2</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a:xfrm>
            <a:off x="8201149" y="3813854"/>
            <a:ext cx="3837226" cy="839186"/>
            <a:chOff x="5505214" y="1341804"/>
            <a:chExt cx="3188529" cy="829980"/>
          </a:xfrm>
        </p:grpSpPr>
        <p:sp>
          <p:nvSpPr>
            <p:cNvPr id="21" name="TextBox 20"/>
            <p:cNvSpPr txBox="1"/>
            <p:nvPr/>
          </p:nvSpPr>
          <p:spPr>
            <a:xfrm>
              <a:off x="5505214" y="1341804"/>
              <a:ext cx="3188529" cy="517480"/>
            </a:xfrm>
            <a:prstGeom prst="rect">
              <a:avLst/>
            </a:prstGeom>
            <a:noFill/>
          </p:spPr>
          <p:txBody>
            <a:bodyPr wrap="square" rtlCol="0">
              <a:spAutoFit/>
            </a:bodyPr>
            <a:lstStyle/>
            <a:p>
              <a:r>
                <a:rPr lang="en-US" altLang="zh-CN" sz="2800" dirty="0" smtClean="0">
                  <a:solidFill>
                    <a:schemeClr val="bg1">
                      <a:lumMod val="50000"/>
                    </a:schemeClr>
                  </a:solidFill>
                  <a:latin typeface="微软雅黑" panose="020B0503020204020204" pitchFamily="34" charset="-122"/>
                  <a:ea typeface="微软雅黑" panose="020B0503020204020204" pitchFamily="34" charset="-122"/>
                </a:rPr>
                <a:t>02.</a:t>
              </a:r>
              <a:r>
                <a:rPr lang="zh-CN" altLang="en-US" sz="2800" dirty="0" smtClean="0">
                  <a:solidFill>
                    <a:schemeClr val="bg1">
                      <a:lumMod val="50000"/>
                    </a:schemeClr>
                  </a:solidFill>
                  <a:latin typeface="微软雅黑" panose="020B0503020204020204" pitchFamily="34" charset="-122"/>
                  <a:ea typeface="微软雅黑" panose="020B0503020204020204" pitchFamily="34" charset="-122"/>
                </a:rPr>
                <a:t>标题</a:t>
              </a:r>
              <a:endParaRPr lang="zh-CN" altLang="en-US" sz="28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2" name="TextBox 21"/>
            <p:cNvSpPr txBox="1"/>
            <p:nvPr/>
          </p:nvSpPr>
          <p:spPr>
            <a:xfrm>
              <a:off x="5508104" y="1836944"/>
              <a:ext cx="3185639" cy="334840"/>
            </a:xfrm>
            <a:prstGeom prst="rect">
              <a:avLst/>
            </a:prstGeom>
            <a:noFill/>
          </p:spPr>
          <p:txBody>
            <a:bodyPr wrap="square" rtlCol="0">
              <a:spAutoFit/>
            </a:bodyPr>
            <a:lstStyle/>
            <a:p>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请输入要写的文字内容</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3" name="组合 22"/>
          <p:cNvGrpSpPr/>
          <p:nvPr/>
        </p:nvGrpSpPr>
        <p:grpSpPr>
          <a:xfrm>
            <a:off x="2023302" y="3950574"/>
            <a:ext cx="3837226" cy="839186"/>
            <a:chOff x="5505214" y="1341804"/>
            <a:chExt cx="3188529" cy="829980"/>
          </a:xfrm>
        </p:grpSpPr>
        <p:sp>
          <p:nvSpPr>
            <p:cNvPr id="24" name="TextBox 23"/>
            <p:cNvSpPr txBox="1"/>
            <p:nvPr/>
          </p:nvSpPr>
          <p:spPr>
            <a:xfrm>
              <a:off x="5505214" y="1341804"/>
              <a:ext cx="3188529" cy="517480"/>
            </a:xfrm>
            <a:prstGeom prst="rect">
              <a:avLst/>
            </a:prstGeom>
            <a:noFill/>
          </p:spPr>
          <p:txBody>
            <a:bodyPr wrap="square" rtlCol="0">
              <a:spAutoFit/>
            </a:bodyPr>
            <a:lstStyle/>
            <a:p>
              <a:r>
                <a:rPr lang="en-US" altLang="zh-CN" sz="2800" dirty="0" smtClean="0">
                  <a:solidFill>
                    <a:schemeClr val="bg1">
                      <a:lumMod val="50000"/>
                    </a:schemeClr>
                  </a:solidFill>
                  <a:latin typeface="微软雅黑" panose="020B0503020204020204" pitchFamily="34" charset="-122"/>
                  <a:ea typeface="微软雅黑" panose="020B0503020204020204" pitchFamily="34" charset="-122"/>
                </a:rPr>
                <a:t>04.</a:t>
              </a:r>
              <a:r>
                <a:rPr lang="zh-CN" altLang="en-US" sz="2800" dirty="0" smtClean="0">
                  <a:solidFill>
                    <a:schemeClr val="bg1">
                      <a:lumMod val="50000"/>
                    </a:schemeClr>
                  </a:solidFill>
                  <a:latin typeface="微软雅黑" panose="020B0503020204020204" pitchFamily="34" charset="-122"/>
                  <a:ea typeface="微软雅黑" panose="020B0503020204020204" pitchFamily="34" charset="-122"/>
                </a:rPr>
                <a:t>标题</a:t>
              </a:r>
              <a:endParaRPr lang="zh-CN" altLang="en-US" sz="28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5508104" y="1836944"/>
              <a:ext cx="3185639" cy="334840"/>
            </a:xfrm>
            <a:prstGeom prst="rect">
              <a:avLst/>
            </a:prstGeom>
            <a:noFill/>
          </p:spPr>
          <p:txBody>
            <a:bodyPr wrap="square" rtlCol="0">
              <a:spAutoFit/>
            </a:bodyPr>
            <a:lstStyle/>
            <a:p>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请输入要写的文字内容</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2383342" y="1950604"/>
            <a:ext cx="3837226" cy="839186"/>
            <a:chOff x="5505214" y="1341804"/>
            <a:chExt cx="3188529" cy="829980"/>
          </a:xfrm>
        </p:grpSpPr>
        <p:sp>
          <p:nvSpPr>
            <p:cNvPr id="27" name="TextBox 26"/>
            <p:cNvSpPr txBox="1"/>
            <p:nvPr/>
          </p:nvSpPr>
          <p:spPr>
            <a:xfrm>
              <a:off x="5505214" y="1341804"/>
              <a:ext cx="3188529" cy="517480"/>
            </a:xfrm>
            <a:prstGeom prst="rect">
              <a:avLst/>
            </a:prstGeom>
            <a:noFill/>
          </p:spPr>
          <p:txBody>
            <a:bodyPr wrap="square" rtlCol="0">
              <a:spAutoFit/>
            </a:bodyPr>
            <a:lstStyle/>
            <a:p>
              <a:r>
                <a:rPr lang="en-US" altLang="zh-CN" sz="2800" dirty="0" smtClean="0">
                  <a:solidFill>
                    <a:schemeClr val="bg1">
                      <a:lumMod val="50000"/>
                    </a:schemeClr>
                  </a:solidFill>
                  <a:latin typeface="微软雅黑" panose="020B0503020204020204" pitchFamily="34" charset="-122"/>
                  <a:ea typeface="微软雅黑" panose="020B0503020204020204" pitchFamily="34" charset="-122"/>
                </a:rPr>
                <a:t>05.</a:t>
              </a:r>
              <a:r>
                <a:rPr lang="zh-CN" altLang="en-US" sz="2800" dirty="0" smtClean="0">
                  <a:solidFill>
                    <a:schemeClr val="bg1">
                      <a:lumMod val="50000"/>
                    </a:schemeClr>
                  </a:solidFill>
                  <a:latin typeface="微软雅黑" panose="020B0503020204020204" pitchFamily="34" charset="-122"/>
                  <a:ea typeface="微软雅黑" panose="020B0503020204020204" pitchFamily="34" charset="-122"/>
                </a:rPr>
                <a:t>标题</a:t>
              </a:r>
              <a:endParaRPr lang="zh-CN" altLang="en-US" sz="28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27"/>
            <p:cNvSpPr txBox="1"/>
            <p:nvPr/>
          </p:nvSpPr>
          <p:spPr>
            <a:xfrm>
              <a:off x="5508104" y="1836944"/>
              <a:ext cx="3185639" cy="334840"/>
            </a:xfrm>
            <a:prstGeom prst="rect">
              <a:avLst/>
            </a:prstGeom>
            <a:noFill/>
          </p:spPr>
          <p:txBody>
            <a:bodyPr wrap="square" rtlCol="0">
              <a:spAutoFit/>
            </a:bodyPr>
            <a:lstStyle/>
            <a:p>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请输入要写的文字内容</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5993606" y="5623234"/>
            <a:ext cx="3837226" cy="839186"/>
            <a:chOff x="5505214" y="1341804"/>
            <a:chExt cx="3188529" cy="829980"/>
          </a:xfrm>
        </p:grpSpPr>
        <p:sp>
          <p:nvSpPr>
            <p:cNvPr id="30" name="TextBox 29"/>
            <p:cNvSpPr txBox="1"/>
            <p:nvPr/>
          </p:nvSpPr>
          <p:spPr>
            <a:xfrm>
              <a:off x="5505214" y="1341804"/>
              <a:ext cx="3188529" cy="517480"/>
            </a:xfrm>
            <a:prstGeom prst="rect">
              <a:avLst/>
            </a:prstGeom>
            <a:noFill/>
          </p:spPr>
          <p:txBody>
            <a:bodyPr wrap="square" rtlCol="0">
              <a:spAutoFit/>
            </a:bodyPr>
            <a:lstStyle/>
            <a:p>
              <a:r>
                <a:rPr lang="en-US" altLang="zh-CN" sz="2800" dirty="0" smtClean="0">
                  <a:solidFill>
                    <a:schemeClr val="bg1">
                      <a:lumMod val="50000"/>
                    </a:schemeClr>
                  </a:solidFill>
                  <a:latin typeface="微软雅黑" panose="020B0503020204020204" pitchFamily="34" charset="-122"/>
                  <a:ea typeface="微软雅黑" panose="020B0503020204020204" pitchFamily="34" charset="-122"/>
                </a:rPr>
                <a:t>03.</a:t>
              </a:r>
              <a:r>
                <a:rPr lang="zh-CN" altLang="en-US" sz="2800" dirty="0" smtClean="0">
                  <a:solidFill>
                    <a:schemeClr val="bg1">
                      <a:lumMod val="50000"/>
                    </a:schemeClr>
                  </a:solidFill>
                  <a:latin typeface="微软雅黑" panose="020B0503020204020204" pitchFamily="34" charset="-122"/>
                  <a:ea typeface="微软雅黑" panose="020B0503020204020204" pitchFamily="34" charset="-122"/>
                </a:rPr>
                <a:t>标题</a:t>
              </a:r>
              <a:endParaRPr lang="zh-CN" altLang="en-US" sz="28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5508104" y="1836944"/>
              <a:ext cx="3185639" cy="334840"/>
            </a:xfrm>
            <a:prstGeom prst="rect">
              <a:avLst/>
            </a:prstGeom>
            <a:noFill/>
          </p:spPr>
          <p:txBody>
            <a:bodyPr wrap="square" rtlCol="0">
              <a:spAutoFit/>
            </a:bodyPr>
            <a:lstStyle/>
            <a:p>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请输入要写的文字内容</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127886617"/>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000"/>
                            </p:stCondLst>
                            <p:childTnLst>
                              <p:par>
                                <p:cTn id="15" presetID="32" presetClass="emph" presetSubtype="0" fill="hold" nodeType="afterEffect">
                                  <p:stCondLst>
                                    <p:cond delay="0"/>
                                  </p:stCondLst>
                                  <p:childTnLst>
                                    <p:animRot by="120000">
                                      <p:cBhvr>
                                        <p:cTn id="16" dur="100" fill="hold">
                                          <p:stCondLst>
                                            <p:cond delay="0"/>
                                          </p:stCondLst>
                                        </p:cTn>
                                        <p:tgtEl>
                                          <p:spTgt spid="8"/>
                                        </p:tgtEl>
                                        <p:attrNameLst>
                                          <p:attrName>r</p:attrName>
                                        </p:attrNameLst>
                                      </p:cBhvr>
                                    </p:animRot>
                                    <p:animRot by="-240000">
                                      <p:cBhvr>
                                        <p:cTn id="17" dur="200" fill="hold">
                                          <p:stCondLst>
                                            <p:cond delay="200"/>
                                          </p:stCondLst>
                                        </p:cTn>
                                        <p:tgtEl>
                                          <p:spTgt spid="8"/>
                                        </p:tgtEl>
                                        <p:attrNameLst>
                                          <p:attrName>r</p:attrName>
                                        </p:attrNameLst>
                                      </p:cBhvr>
                                    </p:animRot>
                                    <p:animRot by="240000">
                                      <p:cBhvr>
                                        <p:cTn id="18" dur="200" fill="hold">
                                          <p:stCondLst>
                                            <p:cond delay="400"/>
                                          </p:stCondLst>
                                        </p:cTn>
                                        <p:tgtEl>
                                          <p:spTgt spid="8"/>
                                        </p:tgtEl>
                                        <p:attrNameLst>
                                          <p:attrName>r</p:attrName>
                                        </p:attrNameLst>
                                      </p:cBhvr>
                                    </p:animRot>
                                    <p:animRot by="-240000">
                                      <p:cBhvr>
                                        <p:cTn id="19" dur="200" fill="hold">
                                          <p:stCondLst>
                                            <p:cond delay="600"/>
                                          </p:stCondLst>
                                        </p:cTn>
                                        <p:tgtEl>
                                          <p:spTgt spid="8"/>
                                        </p:tgtEl>
                                        <p:attrNameLst>
                                          <p:attrName>r</p:attrName>
                                        </p:attrNameLst>
                                      </p:cBhvr>
                                    </p:animRot>
                                    <p:animRot by="120000">
                                      <p:cBhvr>
                                        <p:cTn id="20" dur="200" fill="hold">
                                          <p:stCondLst>
                                            <p:cond delay="800"/>
                                          </p:stCondLst>
                                        </p:cTn>
                                        <p:tgtEl>
                                          <p:spTgt spid="8"/>
                                        </p:tgtEl>
                                        <p:attrNameLst>
                                          <p:attrName>r</p:attrName>
                                        </p:attrNameLst>
                                      </p:cBhvr>
                                    </p:animRot>
                                  </p:childTnLst>
                                </p:cTn>
                              </p:par>
                            </p:childTnLst>
                          </p:cTn>
                        </p:par>
                        <p:par>
                          <p:cTn id="21" fill="hold">
                            <p:stCondLst>
                              <p:cond delay="2000"/>
                            </p:stCondLst>
                            <p:childTnLst>
                              <p:par>
                                <p:cTn id="22" presetID="42" presetClass="entr" presetSubtype="0"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1000"/>
                                        <p:tgtEl>
                                          <p:spTgt spid="20"/>
                                        </p:tgtEl>
                                      </p:cBhvr>
                                    </p:animEffect>
                                    <p:anim calcmode="lin" valueType="num">
                                      <p:cBhvr>
                                        <p:cTn id="31" dur="1000" fill="hold"/>
                                        <p:tgtEl>
                                          <p:spTgt spid="20"/>
                                        </p:tgtEl>
                                        <p:attrNameLst>
                                          <p:attrName>ppt_x</p:attrName>
                                        </p:attrNameLst>
                                      </p:cBhvr>
                                      <p:tavLst>
                                        <p:tav tm="0">
                                          <p:val>
                                            <p:strVal val="#ppt_x"/>
                                          </p:val>
                                        </p:tav>
                                        <p:tav tm="100000">
                                          <p:val>
                                            <p:strVal val="#ppt_x"/>
                                          </p:val>
                                        </p:tav>
                                      </p:tavLst>
                                    </p:anim>
                                    <p:anim calcmode="lin" valueType="num">
                                      <p:cBhvr>
                                        <p:cTn id="32" dur="1000" fill="hold"/>
                                        <p:tgtEl>
                                          <p:spTgt spid="20"/>
                                        </p:tgtEl>
                                        <p:attrNameLst>
                                          <p:attrName>ppt_y</p:attrName>
                                        </p:attrNameLst>
                                      </p:cBhvr>
                                      <p:tavLst>
                                        <p:tav tm="0">
                                          <p:val>
                                            <p:strVal val="#ppt_y+.1"/>
                                          </p:val>
                                        </p:tav>
                                        <p:tav tm="100000">
                                          <p:val>
                                            <p:strVal val="#ppt_y"/>
                                          </p:val>
                                        </p:tav>
                                      </p:tavLst>
                                    </p:anim>
                                  </p:childTnLst>
                                </p:cTn>
                              </p:par>
                            </p:childTnLst>
                          </p:cTn>
                        </p:par>
                        <p:par>
                          <p:cTn id="33" fill="hold">
                            <p:stCondLst>
                              <p:cond delay="4000"/>
                            </p:stCondLst>
                            <p:childTnLst>
                              <p:par>
                                <p:cTn id="34" presetID="42" presetClass="entr" presetSubtype="0" fill="hold" nodeType="after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fade">
                                      <p:cBhvr>
                                        <p:cTn id="36" dur="1000"/>
                                        <p:tgtEl>
                                          <p:spTgt spid="29"/>
                                        </p:tgtEl>
                                      </p:cBhvr>
                                    </p:animEffect>
                                    <p:anim calcmode="lin" valueType="num">
                                      <p:cBhvr>
                                        <p:cTn id="37" dur="1000" fill="hold"/>
                                        <p:tgtEl>
                                          <p:spTgt spid="29"/>
                                        </p:tgtEl>
                                        <p:attrNameLst>
                                          <p:attrName>ppt_x</p:attrName>
                                        </p:attrNameLst>
                                      </p:cBhvr>
                                      <p:tavLst>
                                        <p:tav tm="0">
                                          <p:val>
                                            <p:strVal val="#ppt_x"/>
                                          </p:val>
                                        </p:tav>
                                        <p:tav tm="100000">
                                          <p:val>
                                            <p:strVal val="#ppt_x"/>
                                          </p:val>
                                        </p:tav>
                                      </p:tavLst>
                                    </p:anim>
                                    <p:anim calcmode="lin" valueType="num">
                                      <p:cBhvr>
                                        <p:cTn id="38" dur="1000" fill="hold"/>
                                        <p:tgtEl>
                                          <p:spTgt spid="29"/>
                                        </p:tgtEl>
                                        <p:attrNameLst>
                                          <p:attrName>ppt_y</p:attrName>
                                        </p:attrNameLst>
                                      </p:cBhvr>
                                      <p:tavLst>
                                        <p:tav tm="0">
                                          <p:val>
                                            <p:strVal val="#ppt_y+.1"/>
                                          </p:val>
                                        </p:tav>
                                        <p:tav tm="100000">
                                          <p:val>
                                            <p:strVal val="#ppt_y"/>
                                          </p:val>
                                        </p:tav>
                                      </p:tavLst>
                                    </p:anim>
                                  </p:childTnLst>
                                </p:cTn>
                              </p:par>
                            </p:childTnLst>
                          </p:cTn>
                        </p:par>
                        <p:par>
                          <p:cTn id="39" fill="hold">
                            <p:stCondLst>
                              <p:cond delay="5000"/>
                            </p:stCondLst>
                            <p:childTnLst>
                              <p:par>
                                <p:cTn id="40" presetID="42" presetClass="entr" presetSubtype="0" fill="hold" nodeType="after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1000"/>
                                        <p:tgtEl>
                                          <p:spTgt spid="23"/>
                                        </p:tgtEl>
                                      </p:cBhvr>
                                    </p:animEffect>
                                    <p:anim calcmode="lin" valueType="num">
                                      <p:cBhvr>
                                        <p:cTn id="43" dur="1000" fill="hold"/>
                                        <p:tgtEl>
                                          <p:spTgt spid="23"/>
                                        </p:tgtEl>
                                        <p:attrNameLst>
                                          <p:attrName>ppt_x</p:attrName>
                                        </p:attrNameLst>
                                      </p:cBhvr>
                                      <p:tavLst>
                                        <p:tav tm="0">
                                          <p:val>
                                            <p:strVal val="#ppt_x"/>
                                          </p:val>
                                        </p:tav>
                                        <p:tav tm="100000">
                                          <p:val>
                                            <p:strVal val="#ppt_x"/>
                                          </p:val>
                                        </p:tav>
                                      </p:tavLst>
                                    </p:anim>
                                    <p:anim calcmode="lin" valueType="num">
                                      <p:cBhvr>
                                        <p:cTn id="44" dur="1000" fill="hold"/>
                                        <p:tgtEl>
                                          <p:spTgt spid="23"/>
                                        </p:tgtEl>
                                        <p:attrNameLst>
                                          <p:attrName>ppt_y</p:attrName>
                                        </p:attrNameLst>
                                      </p:cBhvr>
                                      <p:tavLst>
                                        <p:tav tm="0">
                                          <p:val>
                                            <p:strVal val="#ppt_y+.1"/>
                                          </p:val>
                                        </p:tav>
                                        <p:tav tm="100000">
                                          <p:val>
                                            <p:strVal val="#ppt_y"/>
                                          </p:val>
                                        </p:tav>
                                      </p:tavLst>
                                    </p:anim>
                                  </p:childTnLst>
                                </p:cTn>
                              </p:par>
                            </p:childTnLst>
                          </p:cTn>
                        </p:par>
                        <p:par>
                          <p:cTn id="45" fill="hold">
                            <p:stCondLst>
                              <p:cond delay="6000"/>
                            </p:stCondLst>
                            <p:childTnLst>
                              <p:par>
                                <p:cTn id="46" presetID="42" presetClass="entr" presetSubtype="0" fill="hold" nodeType="after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fade">
                                      <p:cBhvr>
                                        <p:cTn id="48" dur="1000"/>
                                        <p:tgtEl>
                                          <p:spTgt spid="26"/>
                                        </p:tgtEl>
                                      </p:cBhvr>
                                    </p:animEffect>
                                    <p:anim calcmode="lin" valueType="num">
                                      <p:cBhvr>
                                        <p:cTn id="49" dur="1000" fill="hold"/>
                                        <p:tgtEl>
                                          <p:spTgt spid="26"/>
                                        </p:tgtEl>
                                        <p:attrNameLst>
                                          <p:attrName>ppt_x</p:attrName>
                                        </p:attrNameLst>
                                      </p:cBhvr>
                                      <p:tavLst>
                                        <p:tav tm="0">
                                          <p:val>
                                            <p:strVal val="#ppt_x"/>
                                          </p:val>
                                        </p:tav>
                                        <p:tav tm="100000">
                                          <p:val>
                                            <p:strVal val="#ppt_x"/>
                                          </p:val>
                                        </p:tav>
                                      </p:tavLst>
                                    </p:anim>
                                    <p:anim calcmode="lin" valueType="num">
                                      <p:cBhvr>
                                        <p:cTn id="50"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6"/>
          <p:cNvSpPr>
            <a:spLocks noChangeArrowheads="1"/>
          </p:cNvSpPr>
          <p:nvPr/>
        </p:nvSpPr>
        <p:spPr bwMode="auto">
          <a:xfrm>
            <a:off x="-9524" y="-1883"/>
            <a:ext cx="3256885" cy="6881973"/>
          </a:xfrm>
          <a:prstGeom prst="rect">
            <a:avLst/>
          </a:prstGeom>
          <a:solidFill>
            <a:srgbClr val="3B68A1"/>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29" name="矩形 7"/>
          <p:cNvSpPr>
            <a:spLocks noChangeArrowheads="1"/>
          </p:cNvSpPr>
          <p:nvPr/>
        </p:nvSpPr>
        <p:spPr bwMode="auto">
          <a:xfrm>
            <a:off x="2939778" y="0"/>
            <a:ext cx="4520238" cy="6880090"/>
          </a:xfrm>
          <a:prstGeom prst="rect">
            <a:avLst/>
          </a:prstGeom>
          <a:solidFill>
            <a:srgbClr val="F79E5A"/>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0" name="矩形 8"/>
          <p:cNvSpPr>
            <a:spLocks noChangeArrowheads="1"/>
          </p:cNvSpPr>
          <p:nvPr/>
        </p:nvSpPr>
        <p:spPr bwMode="auto">
          <a:xfrm>
            <a:off x="6103798" y="-19294"/>
            <a:ext cx="3299888" cy="6899384"/>
          </a:xfrm>
          <a:prstGeom prst="rect">
            <a:avLst/>
          </a:prstGeom>
          <a:solidFill>
            <a:srgbClr val="4DCEB8"/>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1" name="矩形 9"/>
          <p:cNvSpPr>
            <a:spLocks noChangeArrowheads="1"/>
          </p:cNvSpPr>
          <p:nvPr/>
        </p:nvSpPr>
        <p:spPr bwMode="auto">
          <a:xfrm>
            <a:off x="9197788" y="-21177"/>
            <a:ext cx="3006072" cy="6899384"/>
          </a:xfrm>
          <a:prstGeom prst="rect">
            <a:avLst/>
          </a:prstGeom>
          <a:solidFill>
            <a:srgbClr val="B95F95"/>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2" name="矩形 31"/>
          <p:cNvSpPr/>
          <p:nvPr/>
        </p:nvSpPr>
        <p:spPr>
          <a:xfrm>
            <a:off x="-9524" y="1842213"/>
            <a:ext cx="12213384" cy="278805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5639777" y="2766125"/>
            <a:ext cx="4285273" cy="830993"/>
          </a:xfrm>
          <a:prstGeom prst="rect">
            <a:avLst/>
          </a:prstGeom>
        </p:spPr>
        <p:txBody>
          <a:bodyPr wrap="square" lIns="91437" tIns="45718" rIns="91437" bIns="45718">
            <a:spAutoFit/>
          </a:bodyPr>
          <a:lstStyle/>
          <a:p>
            <a:r>
              <a:rPr lang="zh-CN" altLang="en-US" sz="4800" b="1" dirty="0" smtClean="0">
                <a:solidFill>
                  <a:srgbClr val="3B68A1"/>
                </a:solidFill>
                <a:latin typeface="微软雅黑" pitchFamily="34" charset="-122"/>
                <a:ea typeface="微软雅黑" pitchFamily="34" charset="-122"/>
              </a:rPr>
              <a:t>加入你的标题</a:t>
            </a:r>
            <a:endParaRPr lang="zh-CN" altLang="en-US" sz="4800" b="1" dirty="0">
              <a:solidFill>
                <a:srgbClr val="3B68A1"/>
              </a:solidFill>
              <a:latin typeface="微软雅黑" pitchFamily="34" charset="-122"/>
              <a:ea typeface="微软雅黑" pitchFamily="34" charset="-122"/>
            </a:endParaRPr>
          </a:p>
        </p:txBody>
      </p:sp>
      <p:grpSp>
        <p:nvGrpSpPr>
          <p:cNvPr id="34" name="组合 33"/>
          <p:cNvGrpSpPr/>
          <p:nvPr/>
        </p:nvGrpSpPr>
        <p:grpSpPr>
          <a:xfrm>
            <a:off x="3059012" y="2344519"/>
            <a:ext cx="1971316" cy="1773996"/>
            <a:chOff x="1705546" y="1620954"/>
            <a:chExt cx="1539044" cy="1384993"/>
          </a:xfrm>
        </p:grpSpPr>
        <p:sp>
          <p:nvSpPr>
            <p:cNvPr id="36"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B68A1"/>
            </a:solidFill>
            <a:ln w="15875">
              <a:noFill/>
            </a:ln>
            <a:effectLst/>
          </p:spPr>
          <p:txBody>
            <a:bodyPr vert="horz" wrap="square" lIns="68580" tIns="34290" rIns="68580" bIns="34290" numCol="1" anchor="t" anchorCtr="0" compatLnSpc="1">
              <a:prstTxWarp prst="textNoShape">
                <a:avLst/>
              </a:prstTxWarp>
            </a:bodyPr>
            <a:lstStyle/>
            <a:p>
              <a:endParaRPr lang="zh-CN" altLang="en-US"/>
            </a:p>
          </p:txBody>
        </p:sp>
        <p:sp>
          <p:nvSpPr>
            <p:cNvPr id="37" name="文本框 94"/>
            <p:cNvSpPr txBox="1"/>
            <p:nvPr/>
          </p:nvSpPr>
          <p:spPr>
            <a:xfrm>
              <a:off x="1705546" y="1721159"/>
              <a:ext cx="1539044" cy="1111328"/>
            </a:xfrm>
            <a:prstGeom prst="rect">
              <a:avLst/>
            </a:prstGeom>
            <a:noFill/>
          </p:spPr>
          <p:txBody>
            <a:bodyPr wrap="square" lIns="68580" tIns="34290" rIns="68580" bIns="34290" rtlCol="0">
              <a:spAutoFit/>
            </a:bodyPr>
            <a:lstStyle/>
            <a:p>
              <a:pPr algn="ctr"/>
              <a:r>
                <a:rPr lang="en-US" altLang="zh-CN" sz="8800" b="1" dirty="0" smtClean="0">
                  <a:solidFill>
                    <a:schemeClr val="bg1"/>
                  </a:solidFill>
                  <a:latin typeface="微软雅黑" pitchFamily="34" charset="-122"/>
                  <a:ea typeface="微软雅黑" pitchFamily="34" charset="-122"/>
                </a:rPr>
                <a:t>D</a:t>
              </a:r>
              <a:endParaRPr lang="zh-CN" altLang="en-US" sz="8800" b="1" dirty="0">
                <a:solidFill>
                  <a:schemeClr val="bg1"/>
                </a:solidFill>
                <a:latin typeface="微软雅黑" pitchFamily="34" charset="-122"/>
                <a:ea typeface="微软雅黑" pitchFamily="34" charset="-122"/>
              </a:endParaRPr>
            </a:p>
          </p:txBody>
        </p:sp>
      </p:grpSp>
    </p:spTree>
    <p:extLst>
      <p:ext uri="{BB962C8B-B14F-4D97-AF65-F5344CB8AC3E}">
        <p14:creationId xmlns:p14="http://schemas.microsoft.com/office/powerpoint/2010/main" val="3832281404"/>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randombar(vertical)">
                                      <p:cBhvr>
                                        <p:cTn id="7" dur="500"/>
                                        <p:tgtEl>
                                          <p:spTgt spid="2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vertical)">
                                      <p:cBhvr>
                                        <p:cTn id="10" dur="500"/>
                                        <p:tgtEl>
                                          <p:spTgt spid="2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randombar(vertical)">
                                      <p:cBhvr>
                                        <p:cTn id="13" dur="500"/>
                                        <p:tgtEl>
                                          <p:spTgt spid="30"/>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randombar(vertical)">
                                      <p:cBhvr>
                                        <p:cTn id="16" dur="500"/>
                                        <p:tgtEl>
                                          <p:spTgt spid="31"/>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left)">
                                      <p:cBhvr>
                                        <p:cTn id="20" dur="500"/>
                                        <p:tgtEl>
                                          <p:spTgt spid="32"/>
                                        </p:tgtEl>
                                      </p:cBhvr>
                                    </p:animEffect>
                                  </p:childTnLst>
                                </p:cTn>
                              </p:par>
                              <p:par>
                                <p:cTn id="21" presetID="53" presetClass="entr" presetSubtype="16" fill="hold" nodeType="withEffect">
                                  <p:stCondLst>
                                    <p:cond delay="200"/>
                                  </p:stCondLst>
                                  <p:childTnLst>
                                    <p:set>
                                      <p:cBhvr>
                                        <p:cTn id="22" dur="1" fill="hold">
                                          <p:stCondLst>
                                            <p:cond delay="0"/>
                                          </p:stCondLst>
                                        </p:cTn>
                                        <p:tgtEl>
                                          <p:spTgt spid="34"/>
                                        </p:tgtEl>
                                        <p:attrNameLst>
                                          <p:attrName>style.visibility</p:attrName>
                                        </p:attrNameLst>
                                      </p:cBhvr>
                                      <p:to>
                                        <p:strVal val="visible"/>
                                      </p:to>
                                    </p:set>
                                    <p:anim calcmode="lin" valueType="num">
                                      <p:cBhvr>
                                        <p:cTn id="23" dur="500" fill="hold"/>
                                        <p:tgtEl>
                                          <p:spTgt spid="34"/>
                                        </p:tgtEl>
                                        <p:attrNameLst>
                                          <p:attrName>ppt_w</p:attrName>
                                        </p:attrNameLst>
                                      </p:cBhvr>
                                      <p:tavLst>
                                        <p:tav tm="0">
                                          <p:val>
                                            <p:fltVal val="0"/>
                                          </p:val>
                                        </p:tav>
                                        <p:tav tm="100000">
                                          <p:val>
                                            <p:strVal val="#ppt_w"/>
                                          </p:val>
                                        </p:tav>
                                      </p:tavLst>
                                    </p:anim>
                                    <p:anim calcmode="lin" valueType="num">
                                      <p:cBhvr>
                                        <p:cTn id="24" dur="500" fill="hold"/>
                                        <p:tgtEl>
                                          <p:spTgt spid="34"/>
                                        </p:tgtEl>
                                        <p:attrNameLst>
                                          <p:attrName>ppt_h</p:attrName>
                                        </p:attrNameLst>
                                      </p:cBhvr>
                                      <p:tavLst>
                                        <p:tav tm="0">
                                          <p:val>
                                            <p:fltVal val="0"/>
                                          </p:val>
                                        </p:tav>
                                        <p:tav tm="100000">
                                          <p:val>
                                            <p:strVal val="#ppt_h"/>
                                          </p:val>
                                        </p:tav>
                                      </p:tavLst>
                                    </p:anim>
                                    <p:animEffect transition="in" filter="fade">
                                      <p:cBhvr>
                                        <p:cTn id="25" dur="500"/>
                                        <p:tgtEl>
                                          <p:spTgt spid="34"/>
                                        </p:tgtEl>
                                      </p:cBhvr>
                                    </p:animEffect>
                                  </p:childTnLst>
                                </p:cTn>
                              </p:par>
                            </p:childTnLst>
                          </p:cTn>
                        </p:par>
                        <p:par>
                          <p:cTn id="26" fill="hold">
                            <p:stCondLst>
                              <p:cond delay="1200"/>
                            </p:stCondLst>
                            <p:childTnLst>
                              <p:par>
                                <p:cTn id="27" presetID="31" presetClass="entr" presetSubtype="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p:cTn id="29" dur="1250" fill="hold"/>
                                        <p:tgtEl>
                                          <p:spTgt spid="33"/>
                                        </p:tgtEl>
                                        <p:attrNameLst>
                                          <p:attrName>ppt_w</p:attrName>
                                        </p:attrNameLst>
                                      </p:cBhvr>
                                      <p:tavLst>
                                        <p:tav tm="0">
                                          <p:val>
                                            <p:fltVal val="0"/>
                                          </p:val>
                                        </p:tav>
                                        <p:tav tm="100000">
                                          <p:val>
                                            <p:strVal val="#ppt_w"/>
                                          </p:val>
                                        </p:tav>
                                      </p:tavLst>
                                    </p:anim>
                                    <p:anim calcmode="lin" valueType="num">
                                      <p:cBhvr>
                                        <p:cTn id="30" dur="1250" fill="hold"/>
                                        <p:tgtEl>
                                          <p:spTgt spid="33"/>
                                        </p:tgtEl>
                                        <p:attrNameLst>
                                          <p:attrName>ppt_h</p:attrName>
                                        </p:attrNameLst>
                                      </p:cBhvr>
                                      <p:tavLst>
                                        <p:tav tm="0">
                                          <p:val>
                                            <p:fltVal val="0"/>
                                          </p:val>
                                        </p:tav>
                                        <p:tav tm="100000">
                                          <p:val>
                                            <p:strVal val="#ppt_h"/>
                                          </p:val>
                                        </p:tav>
                                      </p:tavLst>
                                    </p:anim>
                                    <p:anim calcmode="lin" valueType="num">
                                      <p:cBhvr>
                                        <p:cTn id="31" dur="1250" fill="hold"/>
                                        <p:tgtEl>
                                          <p:spTgt spid="33"/>
                                        </p:tgtEl>
                                        <p:attrNameLst>
                                          <p:attrName>style.rotation</p:attrName>
                                        </p:attrNameLst>
                                      </p:cBhvr>
                                      <p:tavLst>
                                        <p:tav tm="0">
                                          <p:val>
                                            <p:fltVal val="90"/>
                                          </p:val>
                                        </p:tav>
                                        <p:tav tm="100000">
                                          <p:val>
                                            <p:fltVal val="0"/>
                                          </p:val>
                                        </p:tav>
                                      </p:tavLst>
                                    </p:anim>
                                    <p:animEffect transition="in" filter="fade">
                                      <p:cBhvr>
                                        <p:cTn id="32" dur="12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sp>
        <p:nvSpPr>
          <p:cNvPr id="5" name="TextBox 29"/>
          <p:cNvSpPr txBox="1"/>
          <p:nvPr/>
        </p:nvSpPr>
        <p:spPr>
          <a:xfrm>
            <a:off x="7575254" y="2694594"/>
            <a:ext cx="4604046" cy="166712"/>
          </a:xfrm>
          <a:prstGeom prst="rect">
            <a:avLst/>
          </a:prstGeom>
          <a:noFill/>
        </p:spPr>
        <p:txBody>
          <a:bodyPr wrap="square" lIns="0" tIns="0" rIns="0" bIns="0" rtlCol="0">
            <a:spAutoFit/>
          </a:bodyPr>
          <a:lstStyle/>
          <a:p>
            <a:pPr algn="just">
              <a:lnSpc>
                <a:spcPts val="1300"/>
              </a:lnSpc>
            </a:pPr>
            <a:r>
              <a:rPr lang="zh-CN" altLang="en-US" sz="1600" dirty="0">
                <a:solidFill>
                  <a:schemeClr val="tx1">
                    <a:lumMod val="65000"/>
                    <a:lumOff val="35000"/>
                  </a:schemeClr>
                </a:solidFill>
                <a:latin typeface="微软雅黑" pitchFamily="34" charset="-122"/>
                <a:ea typeface="微软雅黑" pitchFamily="34" charset="-122"/>
              </a:rPr>
              <a:t>点击输入简要文字内容</a:t>
            </a:r>
            <a:r>
              <a:rPr lang="zh-CN" altLang="en-US" sz="1600" dirty="0" smtClean="0">
                <a:solidFill>
                  <a:schemeClr val="tx1">
                    <a:lumMod val="65000"/>
                    <a:lumOff val="35000"/>
                  </a:schemeClr>
                </a:solidFill>
                <a:latin typeface="微软雅黑" pitchFamily="34" charset="-122"/>
                <a:ea typeface="微软雅黑" pitchFamily="34" charset="-122"/>
              </a:rPr>
              <a:t>，</a:t>
            </a:r>
            <a:r>
              <a:rPr lang="en-US" altLang="zh-CN" sz="1600" dirty="0">
                <a:solidFill>
                  <a:schemeClr val="tx1">
                    <a:lumMod val="75000"/>
                    <a:lumOff val="25000"/>
                  </a:schemeClr>
                </a:solidFill>
                <a:latin typeface="微软雅黑" pitchFamily="34" charset="-122"/>
                <a:ea typeface="微软雅黑" pitchFamily="34" charset="-122"/>
              </a:rPr>
              <a:t> </a:t>
            </a:r>
            <a:r>
              <a:rPr lang="zh-CN" altLang="en-US" sz="1600" dirty="0" smtClean="0">
                <a:solidFill>
                  <a:schemeClr val="tx1">
                    <a:lumMod val="75000"/>
                    <a:lumOff val="25000"/>
                  </a:schemeClr>
                </a:solidFill>
                <a:latin typeface="微软雅黑" pitchFamily="34" charset="-122"/>
                <a:ea typeface="微软雅黑" pitchFamily="34" charset="-122"/>
              </a:rPr>
              <a:t>专业</a:t>
            </a:r>
            <a:r>
              <a:rPr lang="zh-CN" altLang="en-US" sz="1600" dirty="0">
                <a:solidFill>
                  <a:schemeClr val="tx1">
                    <a:lumMod val="75000"/>
                    <a:lumOff val="25000"/>
                  </a:schemeClr>
                </a:solidFill>
                <a:latin typeface="微软雅黑" pitchFamily="34" charset="-122"/>
                <a:ea typeface="微软雅黑" pitchFamily="34" charset="-122"/>
              </a:rPr>
              <a:t>设计</a:t>
            </a:r>
            <a:r>
              <a:rPr lang="en-US" altLang="zh-CN" sz="1600" dirty="0">
                <a:solidFill>
                  <a:schemeClr val="tx1">
                    <a:lumMod val="65000"/>
                    <a:lumOff val="35000"/>
                  </a:schemeClr>
                </a:solidFill>
                <a:latin typeface="微软雅黑" pitchFamily="34" charset="-122"/>
                <a:ea typeface="微软雅黑" pitchFamily="34" charset="-122"/>
              </a:rPr>
              <a:t>……</a:t>
            </a:r>
          </a:p>
        </p:txBody>
      </p:sp>
      <p:grpSp>
        <p:nvGrpSpPr>
          <p:cNvPr id="6" name="淘宝店chenying0907出品 34"/>
          <p:cNvGrpSpPr/>
          <p:nvPr/>
        </p:nvGrpSpPr>
        <p:grpSpPr>
          <a:xfrm>
            <a:off x="4257296" y="2538908"/>
            <a:ext cx="3193124" cy="470440"/>
            <a:chOff x="4017302" y="1887432"/>
            <a:chExt cx="3850349" cy="567270"/>
          </a:xfrm>
          <a:solidFill>
            <a:srgbClr val="3B68A1"/>
          </a:solidFill>
        </p:grpSpPr>
        <p:sp>
          <p:nvSpPr>
            <p:cNvPr id="7" name="淘宝店chenying0907出品 29"/>
            <p:cNvSpPr/>
            <p:nvPr/>
          </p:nvSpPr>
          <p:spPr>
            <a:xfrm>
              <a:off x="4017302" y="1887432"/>
              <a:ext cx="3850349" cy="567270"/>
            </a:xfrm>
            <a:custGeom>
              <a:avLst/>
              <a:gdLst>
                <a:gd name="connsiteX0" fmla="*/ 0 w 3850349"/>
                <a:gd name="connsiteY0" fmla="*/ 0 h 567270"/>
                <a:gd name="connsiteX1" fmla="*/ 3566714 w 3850349"/>
                <a:gd name="connsiteY1" fmla="*/ 0 h 567270"/>
                <a:gd name="connsiteX2" fmla="*/ 3850349 w 3850349"/>
                <a:gd name="connsiteY2" fmla="*/ 283635 h 567270"/>
                <a:gd name="connsiteX3" fmla="*/ 3566714 w 3850349"/>
                <a:gd name="connsiteY3" fmla="*/ 567270 h 567270"/>
                <a:gd name="connsiteX4" fmla="*/ 592483 w 3850349"/>
                <a:gd name="connsiteY4" fmla="*/ 567270 h 567270"/>
                <a:gd name="connsiteX5" fmla="*/ 504765 w 3850349"/>
                <a:gd name="connsiteY5" fmla="*/ 449966 h 567270"/>
                <a:gd name="connsiteX6" fmla="*/ 28846 w 3850349"/>
                <a:gd name="connsiteY6" fmla="*/ 1752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0349" h="567270">
                  <a:moveTo>
                    <a:pt x="0" y="0"/>
                  </a:moveTo>
                  <a:lnTo>
                    <a:pt x="3566714" y="0"/>
                  </a:lnTo>
                  <a:lnTo>
                    <a:pt x="3850349" y="283635"/>
                  </a:lnTo>
                  <a:lnTo>
                    <a:pt x="3566714" y="567270"/>
                  </a:lnTo>
                  <a:lnTo>
                    <a:pt x="592483" y="567270"/>
                  </a:lnTo>
                  <a:lnTo>
                    <a:pt x="504765" y="449966"/>
                  </a:lnTo>
                  <a:cubicBezTo>
                    <a:pt x="367864" y="284081"/>
                    <a:pt x="207536" y="138245"/>
                    <a:pt x="28846" y="1752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8" name="TextBox 30"/>
            <p:cNvSpPr txBox="1"/>
            <p:nvPr/>
          </p:nvSpPr>
          <p:spPr>
            <a:xfrm>
              <a:off x="5085111" y="1955624"/>
              <a:ext cx="2366890" cy="389682"/>
            </a:xfrm>
            <a:prstGeom prst="rect">
              <a:avLst/>
            </a:prstGeom>
            <a:grpFill/>
          </p:spPr>
          <p:txBody>
            <a:bodyPr wrap="square" lIns="0" tIns="0" rIns="0" bIns="0" rtlCol="0">
              <a:spAutoFit/>
            </a:bodyPr>
            <a:lstStyle/>
            <a:p>
              <a:pPr algn="ctr"/>
              <a:r>
                <a:rPr lang="zh-CN" altLang="en-US" sz="2100" dirty="0" smtClean="0">
                  <a:solidFill>
                    <a:schemeClr val="bg1"/>
                  </a:solidFill>
                  <a:latin typeface="微软雅黑" pitchFamily="34" charset="-122"/>
                  <a:ea typeface="微软雅黑" pitchFamily="34" charset="-122"/>
                </a:rPr>
                <a:t>加入你的标题</a:t>
              </a:r>
              <a:endParaRPr lang="zh-CN" altLang="en-US" sz="2100" dirty="0">
                <a:solidFill>
                  <a:schemeClr val="bg1"/>
                </a:solidFill>
                <a:latin typeface="微软雅黑" pitchFamily="34" charset="-122"/>
                <a:ea typeface="微软雅黑" pitchFamily="34" charset="-122"/>
              </a:endParaRPr>
            </a:p>
          </p:txBody>
        </p:sp>
      </p:grpSp>
      <p:grpSp>
        <p:nvGrpSpPr>
          <p:cNvPr id="9" name="淘宝店chenying0907出品 35"/>
          <p:cNvGrpSpPr/>
          <p:nvPr/>
        </p:nvGrpSpPr>
        <p:grpSpPr>
          <a:xfrm>
            <a:off x="4840662" y="3135411"/>
            <a:ext cx="2580462" cy="470440"/>
            <a:chOff x="4756064" y="2682769"/>
            <a:chExt cx="3111586" cy="567270"/>
          </a:xfrm>
          <a:solidFill>
            <a:srgbClr val="F79E5A"/>
          </a:solidFill>
        </p:grpSpPr>
        <p:sp>
          <p:nvSpPr>
            <p:cNvPr id="10" name="淘宝店chenying0907出品 30"/>
            <p:cNvSpPr/>
            <p:nvPr/>
          </p:nvSpPr>
          <p:spPr>
            <a:xfrm>
              <a:off x="4756064" y="2682769"/>
              <a:ext cx="3111586" cy="567270"/>
            </a:xfrm>
            <a:custGeom>
              <a:avLst/>
              <a:gdLst>
                <a:gd name="connsiteX0" fmla="*/ 0 w 3111586"/>
                <a:gd name="connsiteY0" fmla="*/ 0 h 567270"/>
                <a:gd name="connsiteX1" fmla="*/ 2827951 w 3111586"/>
                <a:gd name="connsiteY1" fmla="*/ 0 h 567270"/>
                <a:gd name="connsiteX2" fmla="*/ 3111586 w 3111586"/>
                <a:gd name="connsiteY2" fmla="*/ 283635 h 567270"/>
                <a:gd name="connsiteX3" fmla="*/ 2827951 w 3111586"/>
                <a:gd name="connsiteY3" fmla="*/ 567270 h 567270"/>
                <a:gd name="connsiteX4" fmla="*/ 216299 w 3111586"/>
                <a:gd name="connsiteY4" fmla="*/ 567270 h 567270"/>
                <a:gd name="connsiteX5" fmla="*/ 176658 w 3111586"/>
                <a:gd name="connsiteY5" fmla="*/ 413101 h 567270"/>
                <a:gd name="connsiteX6" fmla="*/ 7068 w 3111586"/>
                <a:gd name="connsiteY6" fmla="*/ 1163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1586" h="567270">
                  <a:moveTo>
                    <a:pt x="0" y="0"/>
                  </a:moveTo>
                  <a:lnTo>
                    <a:pt x="2827951" y="0"/>
                  </a:lnTo>
                  <a:lnTo>
                    <a:pt x="3111586" y="283635"/>
                  </a:lnTo>
                  <a:lnTo>
                    <a:pt x="2827951" y="567270"/>
                  </a:lnTo>
                  <a:lnTo>
                    <a:pt x="216299" y="567270"/>
                  </a:lnTo>
                  <a:lnTo>
                    <a:pt x="176658" y="413101"/>
                  </a:lnTo>
                  <a:cubicBezTo>
                    <a:pt x="133041" y="272869"/>
                    <a:pt x="76011" y="138546"/>
                    <a:pt x="7068" y="1163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 name="TextBox 30"/>
            <p:cNvSpPr txBox="1"/>
            <p:nvPr/>
          </p:nvSpPr>
          <p:spPr>
            <a:xfrm>
              <a:off x="5085111" y="2750961"/>
              <a:ext cx="2366890" cy="389682"/>
            </a:xfrm>
            <a:prstGeom prst="rect">
              <a:avLst/>
            </a:prstGeom>
            <a:grpFill/>
          </p:spPr>
          <p:txBody>
            <a:bodyPr wrap="square" lIns="0" tIns="0" rIns="0" bIns="0" rtlCol="0">
              <a:spAutoFit/>
            </a:bodyPr>
            <a:lstStyle/>
            <a:p>
              <a:pPr algn="ctr"/>
              <a:r>
                <a:rPr lang="zh-CN" altLang="en-US" sz="2100" dirty="0">
                  <a:solidFill>
                    <a:schemeClr val="bg1"/>
                  </a:solidFill>
                  <a:latin typeface="微软雅黑" pitchFamily="34" charset="-122"/>
                  <a:ea typeface="微软雅黑" pitchFamily="34" charset="-122"/>
                </a:rPr>
                <a:t>加入你的标题</a:t>
              </a:r>
            </a:p>
          </p:txBody>
        </p:sp>
      </p:grpSp>
      <p:grpSp>
        <p:nvGrpSpPr>
          <p:cNvPr id="12" name="淘宝店chenying0907出品 36"/>
          <p:cNvGrpSpPr/>
          <p:nvPr/>
        </p:nvGrpSpPr>
        <p:grpSpPr>
          <a:xfrm>
            <a:off x="5043936" y="3731913"/>
            <a:ext cx="2366982" cy="470440"/>
            <a:chOff x="5013486" y="3478106"/>
            <a:chExt cx="2854165" cy="567270"/>
          </a:xfrm>
          <a:solidFill>
            <a:srgbClr val="4DCEB8"/>
          </a:solidFill>
        </p:grpSpPr>
        <p:sp>
          <p:nvSpPr>
            <p:cNvPr id="13" name="淘宝店chenying0907出品 31"/>
            <p:cNvSpPr/>
            <p:nvPr/>
          </p:nvSpPr>
          <p:spPr>
            <a:xfrm>
              <a:off x="5013486" y="3478106"/>
              <a:ext cx="2854165" cy="567270"/>
            </a:xfrm>
            <a:custGeom>
              <a:avLst/>
              <a:gdLst>
                <a:gd name="connsiteX0" fmla="*/ 0 w 2854165"/>
                <a:gd name="connsiteY0" fmla="*/ 0 h 567270"/>
                <a:gd name="connsiteX1" fmla="*/ 2570530 w 2854165"/>
                <a:gd name="connsiteY1" fmla="*/ 0 h 567270"/>
                <a:gd name="connsiteX2" fmla="*/ 2854165 w 2854165"/>
                <a:gd name="connsiteY2" fmla="*/ 283635 h 567270"/>
                <a:gd name="connsiteX3" fmla="*/ 2570530 w 2854165"/>
                <a:gd name="connsiteY3" fmla="*/ 567270 h 567270"/>
                <a:gd name="connsiteX4" fmla="*/ 0 w 2854165"/>
                <a:gd name="connsiteY4" fmla="*/ 567270 h 567270"/>
                <a:gd name="connsiteX5" fmla="*/ 8346 w 2854165"/>
                <a:gd name="connsiteY5" fmla="*/ 512582 h 567270"/>
                <a:gd name="connsiteX6" fmla="*/ 19907 w 2854165"/>
                <a:gd name="connsiteY6" fmla="*/ 283636 h 567270"/>
                <a:gd name="connsiteX7" fmla="*/ 8346 w 2854165"/>
                <a:gd name="connsiteY7" fmla="*/ 54690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4165" h="567270">
                  <a:moveTo>
                    <a:pt x="0" y="0"/>
                  </a:moveTo>
                  <a:lnTo>
                    <a:pt x="2570530" y="0"/>
                  </a:lnTo>
                  <a:lnTo>
                    <a:pt x="2854165" y="283635"/>
                  </a:lnTo>
                  <a:lnTo>
                    <a:pt x="2570530" y="567270"/>
                  </a:lnTo>
                  <a:lnTo>
                    <a:pt x="0" y="567270"/>
                  </a:lnTo>
                  <a:lnTo>
                    <a:pt x="8346" y="512582"/>
                  </a:lnTo>
                  <a:cubicBezTo>
                    <a:pt x="15991" y="437306"/>
                    <a:pt x="19907" y="360929"/>
                    <a:pt x="19907" y="283636"/>
                  </a:cubicBezTo>
                  <a:cubicBezTo>
                    <a:pt x="19907" y="206344"/>
                    <a:pt x="15991" y="129966"/>
                    <a:pt x="8346" y="54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4" name="TextBox 30"/>
            <p:cNvSpPr txBox="1"/>
            <p:nvPr/>
          </p:nvSpPr>
          <p:spPr>
            <a:xfrm>
              <a:off x="5116428" y="3546298"/>
              <a:ext cx="2304256" cy="389682"/>
            </a:xfrm>
            <a:prstGeom prst="rect">
              <a:avLst/>
            </a:prstGeom>
            <a:grpFill/>
          </p:spPr>
          <p:txBody>
            <a:bodyPr wrap="square" lIns="0" tIns="0" rIns="0" bIns="0" rtlCol="0">
              <a:spAutoFit/>
            </a:bodyPr>
            <a:lstStyle/>
            <a:p>
              <a:pPr algn="ctr"/>
              <a:r>
                <a:rPr lang="zh-CN" altLang="en-US" sz="2100" dirty="0">
                  <a:solidFill>
                    <a:schemeClr val="bg1"/>
                  </a:solidFill>
                  <a:latin typeface="微软雅黑" pitchFamily="34" charset="-122"/>
                  <a:ea typeface="微软雅黑" pitchFamily="34" charset="-122"/>
                </a:rPr>
                <a:t>加入你的标题</a:t>
              </a:r>
            </a:p>
          </p:txBody>
        </p:sp>
      </p:grpSp>
      <p:grpSp>
        <p:nvGrpSpPr>
          <p:cNvPr id="15" name="淘宝店chenying0907出品 37"/>
          <p:cNvGrpSpPr/>
          <p:nvPr/>
        </p:nvGrpSpPr>
        <p:grpSpPr>
          <a:xfrm>
            <a:off x="4840664" y="4328416"/>
            <a:ext cx="2580460" cy="470440"/>
            <a:chOff x="4756066" y="4273443"/>
            <a:chExt cx="3111584" cy="567270"/>
          </a:xfrm>
          <a:solidFill>
            <a:srgbClr val="B95F95"/>
          </a:solidFill>
        </p:grpSpPr>
        <p:sp>
          <p:nvSpPr>
            <p:cNvPr id="16" name="淘宝店chenying0907出品 32"/>
            <p:cNvSpPr/>
            <p:nvPr/>
          </p:nvSpPr>
          <p:spPr>
            <a:xfrm>
              <a:off x="4756066" y="4273443"/>
              <a:ext cx="3111584" cy="567270"/>
            </a:xfrm>
            <a:custGeom>
              <a:avLst/>
              <a:gdLst>
                <a:gd name="connsiteX0" fmla="*/ 216297 w 3111584"/>
                <a:gd name="connsiteY0" fmla="*/ 0 h 567270"/>
                <a:gd name="connsiteX1" fmla="*/ 2827949 w 3111584"/>
                <a:gd name="connsiteY1" fmla="*/ 0 h 567270"/>
                <a:gd name="connsiteX2" fmla="*/ 3111584 w 3111584"/>
                <a:gd name="connsiteY2" fmla="*/ 283635 h 567270"/>
                <a:gd name="connsiteX3" fmla="*/ 2827949 w 3111584"/>
                <a:gd name="connsiteY3" fmla="*/ 567270 h 567270"/>
                <a:gd name="connsiteX4" fmla="*/ 0 w 3111584"/>
                <a:gd name="connsiteY4" fmla="*/ 567270 h 567270"/>
                <a:gd name="connsiteX5" fmla="*/ 7066 w 3111584"/>
                <a:gd name="connsiteY5" fmla="*/ 555638 h 567270"/>
                <a:gd name="connsiteX6" fmla="*/ 176656 w 3111584"/>
                <a:gd name="connsiteY6" fmla="*/ 154171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1584" h="567270">
                  <a:moveTo>
                    <a:pt x="216297" y="0"/>
                  </a:moveTo>
                  <a:lnTo>
                    <a:pt x="2827949" y="0"/>
                  </a:lnTo>
                  <a:lnTo>
                    <a:pt x="3111584" y="283635"/>
                  </a:lnTo>
                  <a:lnTo>
                    <a:pt x="2827949" y="567270"/>
                  </a:lnTo>
                  <a:lnTo>
                    <a:pt x="0" y="567270"/>
                  </a:lnTo>
                  <a:lnTo>
                    <a:pt x="7066" y="555638"/>
                  </a:lnTo>
                  <a:cubicBezTo>
                    <a:pt x="76009" y="428726"/>
                    <a:pt x="133039" y="294403"/>
                    <a:pt x="176656" y="15417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7" name="TextBox 30"/>
            <p:cNvSpPr txBox="1"/>
            <p:nvPr/>
          </p:nvSpPr>
          <p:spPr>
            <a:xfrm>
              <a:off x="5085110" y="4341635"/>
              <a:ext cx="2366890" cy="389682"/>
            </a:xfrm>
            <a:prstGeom prst="rect">
              <a:avLst/>
            </a:prstGeom>
            <a:grpFill/>
          </p:spPr>
          <p:txBody>
            <a:bodyPr wrap="square" lIns="0" tIns="0" rIns="0" bIns="0" rtlCol="0">
              <a:spAutoFit/>
            </a:bodyPr>
            <a:lstStyle/>
            <a:p>
              <a:pPr algn="ctr"/>
              <a:r>
                <a:rPr lang="zh-CN" altLang="en-US" sz="2100" dirty="0">
                  <a:solidFill>
                    <a:schemeClr val="bg1"/>
                  </a:solidFill>
                  <a:latin typeface="微软雅黑" pitchFamily="34" charset="-122"/>
                  <a:ea typeface="微软雅黑" pitchFamily="34" charset="-122"/>
                </a:rPr>
                <a:t>加入你的标题</a:t>
              </a:r>
            </a:p>
          </p:txBody>
        </p:sp>
      </p:grpSp>
      <p:grpSp>
        <p:nvGrpSpPr>
          <p:cNvPr id="18" name="淘宝店chenying0907出品 38"/>
          <p:cNvGrpSpPr/>
          <p:nvPr/>
        </p:nvGrpSpPr>
        <p:grpSpPr>
          <a:xfrm>
            <a:off x="4257296" y="4924920"/>
            <a:ext cx="3193124" cy="470440"/>
            <a:chOff x="4017302" y="5068782"/>
            <a:chExt cx="3850349" cy="567270"/>
          </a:xfrm>
          <a:solidFill>
            <a:srgbClr val="3B68A1"/>
          </a:solidFill>
        </p:grpSpPr>
        <p:sp>
          <p:nvSpPr>
            <p:cNvPr id="19" name="淘宝店chenying0907出品 33"/>
            <p:cNvSpPr/>
            <p:nvPr/>
          </p:nvSpPr>
          <p:spPr>
            <a:xfrm>
              <a:off x="4017302" y="5068782"/>
              <a:ext cx="3850349" cy="567270"/>
            </a:xfrm>
            <a:custGeom>
              <a:avLst/>
              <a:gdLst>
                <a:gd name="connsiteX0" fmla="*/ 592483 w 3850349"/>
                <a:gd name="connsiteY0" fmla="*/ 0 h 567270"/>
                <a:gd name="connsiteX1" fmla="*/ 3566714 w 3850349"/>
                <a:gd name="connsiteY1" fmla="*/ 0 h 567270"/>
                <a:gd name="connsiteX2" fmla="*/ 3850349 w 3850349"/>
                <a:gd name="connsiteY2" fmla="*/ 283635 h 567270"/>
                <a:gd name="connsiteX3" fmla="*/ 3566714 w 3850349"/>
                <a:gd name="connsiteY3" fmla="*/ 567270 h 567270"/>
                <a:gd name="connsiteX4" fmla="*/ 0 w 3850349"/>
                <a:gd name="connsiteY4" fmla="*/ 567270 h 567270"/>
                <a:gd name="connsiteX5" fmla="*/ 28846 w 3850349"/>
                <a:gd name="connsiteY5" fmla="*/ 549746 h 567270"/>
                <a:gd name="connsiteX6" fmla="*/ 504765 w 3850349"/>
                <a:gd name="connsiteY6" fmla="*/ 117304 h 56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0349" h="567270">
                  <a:moveTo>
                    <a:pt x="592483" y="0"/>
                  </a:moveTo>
                  <a:lnTo>
                    <a:pt x="3566714" y="0"/>
                  </a:lnTo>
                  <a:lnTo>
                    <a:pt x="3850349" y="283635"/>
                  </a:lnTo>
                  <a:lnTo>
                    <a:pt x="3566714" y="567270"/>
                  </a:lnTo>
                  <a:lnTo>
                    <a:pt x="0" y="567270"/>
                  </a:lnTo>
                  <a:lnTo>
                    <a:pt x="28846" y="549746"/>
                  </a:lnTo>
                  <a:cubicBezTo>
                    <a:pt x="207536" y="429025"/>
                    <a:pt x="367864" y="283190"/>
                    <a:pt x="504765" y="1173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20" name="TextBox 30"/>
            <p:cNvSpPr txBox="1"/>
            <p:nvPr/>
          </p:nvSpPr>
          <p:spPr>
            <a:xfrm>
              <a:off x="5085111" y="5136974"/>
              <a:ext cx="2366890" cy="389682"/>
            </a:xfrm>
            <a:prstGeom prst="rect">
              <a:avLst/>
            </a:prstGeom>
            <a:grpFill/>
          </p:spPr>
          <p:txBody>
            <a:bodyPr wrap="square" lIns="0" tIns="0" rIns="0" bIns="0" rtlCol="0">
              <a:spAutoFit/>
            </a:bodyPr>
            <a:lstStyle/>
            <a:p>
              <a:pPr algn="ctr"/>
              <a:r>
                <a:rPr lang="zh-CN" altLang="en-US" sz="2100" dirty="0">
                  <a:solidFill>
                    <a:schemeClr val="bg1"/>
                  </a:solidFill>
                  <a:latin typeface="微软雅黑" pitchFamily="34" charset="-122"/>
                  <a:ea typeface="微软雅黑" pitchFamily="34" charset="-122"/>
                </a:rPr>
                <a:t>加入你的标题</a:t>
              </a:r>
            </a:p>
          </p:txBody>
        </p:sp>
      </p:grpSp>
      <p:sp>
        <p:nvSpPr>
          <p:cNvPr id="21" name="TextBox 29"/>
          <p:cNvSpPr txBox="1"/>
          <p:nvPr/>
        </p:nvSpPr>
        <p:spPr>
          <a:xfrm>
            <a:off x="7575254" y="3291096"/>
            <a:ext cx="4604046" cy="173894"/>
          </a:xfrm>
          <a:prstGeom prst="rect">
            <a:avLst/>
          </a:prstGeom>
          <a:noFill/>
        </p:spPr>
        <p:txBody>
          <a:bodyPr wrap="square" lIns="0" tIns="0" rIns="0" bIns="0" rtlCol="0">
            <a:spAutoFit/>
          </a:bodyPr>
          <a:lstStyle/>
          <a:p>
            <a:pPr algn="just">
              <a:lnSpc>
                <a:spcPts val="1300"/>
              </a:lnSpc>
            </a:pPr>
            <a:r>
              <a:rPr lang="zh-CN" altLang="en-US" sz="1600" dirty="0">
                <a:solidFill>
                  <a:schemeClr val="tx1">
                    <a:lumMod val="65000"/>
                    <a:lumOff val="35000"/>
                  </a:schemeClr>
                </a:solidFill>
                <a:latin typeface="微软雅黑" pitchFamily="34" charset="-122"/>
                <a:ea typeface="微软雅黑" pitchFamily="34" charset="-122"/>
              </a:rPr>
              <a:t>点击输入简要文字内容，</a:t>
            </a:r>
            <a:r>
              <a:rPr lang="en-US" altLang="zh-CN" sz="1600" dirty="0">
                <a:solidFill>
                  <a:schemeClr val="tx1">
                    <a:lumMod val="75000"/>
                    <a:lumOff val="25000"/>
                  </a:schemeClr>
                </a:solidFill>
                <a:latin typeface="微软雅黑" pitchFamily="34" charset="-122"/>
                <a:ea typeface="微软雅黑" pitchFamily="34" charset="-122"/>
              </a:rPr>
              <a:t> </a:t>
            </a:r>
            <a:r>
              <a:rPr lang="zh-CN" altLang="en-US" sz="1600" dirty="0">
                <a:solidFill>
                  <a:schemeClr val="tx1">
                    <a:lumMod val="75000"/>
                    <a:lumOff val="25000"/>
                  </a:schemeClr>
                </a:solidFill>
                <a:latin typeface="微软雅黑" pitchFamily="34" charset="-122"/>
                <a:ea typeface="微软雅黑" pitchFamily="34" charset="-122"/>
              </a:rPr>
              <a:t>专业设计</a:t>
            </a:r>
            <a:r>
              <a:rPr lang="en-US" altLang="zh-CN" sz="1600" dirty="0">
                <a:solidFill>
                  <a:schemeClr val="tx1">
                    <a:lumMod val="65000"/>
                    <a:lumOff val="35000"/>
                  </a:schemeClr>
                </a:solidFill>
                <a:latin typeface="微软雅黑" pitchFamily="34" charset="-122"/>
                <a:ea typeface="微软雅黑" pitchFamily="34" charset="-122"/>
              </a:rPr>
              <a:t>……</a:t>
            </a:r>
          </a:p>
        </p:txBody>
      </p:sp>
      <p:sp>
        <p:nvSpPr>
          <p:cNvPr id="22" name="TextBox 29"/>
          <p:cNvSpPr txBox="1"/>
          <p:nvPr/>
        </p:nvSpPr>
        <p:spPr>
          <a:xfrm>
            <a:off x="7575254" y="3887599"/>
            <a:ext cx="4604046" cy="173894"/>
          </a:xfrm>
          <a:prstGeom prst="rect">
            <a:avLst/>
          </a:prstGeom>
          <a:noFill/>
        </p:spPr>
        <p:txBody>
          <a:bodyPr wrap="square" lIns="0" tIns="0" rIns="0" bIns="0" rtlCol="0">
            <a:spAutoFit/>
          </a:bodyPr>
          <a:lstStyle/>
          <a:p>
            <a:pPr algn="just">
              <a:lnSpc>
                <a:spcPts val="1300"/>
              </a:lnSpc>
            </a:pPr>
            <a:r>
              <a:rPr lang="zh-CN" altLang="en-US" sz="1600" dirty="0">
                <a:solidFill>
                  <a:schemeClr val="tx1">
                    <a:lumMod val="65000"/>
                    <a:lumOff val="35000"/>
                  </a:schemeClr>
                </a:solidFill>
                <a:latin typeface="微软雅黑" pitchFamily="34" charset="-122"/>
                <a:ea typeface="微软雅黑" pitchFamily="34" charset="-122"/>
              </a:rPr>
              <a:t>点击输入简要文字内容，</a:t>
            </a:r>
            <a:r>
              <a:rPr lang="en-US" altLang="zh-CN" sz="1600" dirty="0">
                <a:solidFill>
                  <a:schemeClr val="tx1">
                    <a:lumMod val="75000"/>
                    <a:lumOff val="25000"/>
                  </a:schemeClr>
                </a:solidFill>
                <a:latin typeface="微软雅黑" pitchFamily="34" charset="-122"/>
                <a:ea typeface="微软雅黑" pitchFamily="34" charset="-122"/>
              </a:rPr>
              <a:t> </a:t>
            </a:r>
            <a:r>
              <a:rPr lang="zh-CN" altLang="en-US" sz="1600" dirty="0">
                <a:solidFill>
                  <a:schemeClr val="tx1">
                    <a:lumMod val="75000"/>
                    <a:lumOff val="25000"/>
                  </a:schemeClr>
                </a:solidFill>
                <a:latin typeface="微软雅黑" pitchFamily="34" charset="-122"/>
                <a:ea typeface="微软雅黑" pitchFamily="34" charset="-122"/>
              </a:rPr>
              <a:t>专业设计</a:t>
            </a:r>
            <a:r>
              <a:rPr lang="en-US" altLang="zh-CN" sz="1600" dirty="0">
                <a:solidFill>
                  <a:schemeClr val="tx1">
                    <a:lumMod val="65000"/>
                    <a:lumOff val="35000"/>
                  </a:schemeClr>
                </a:solidFill>
                <a:latin typeface="微软雅黑" pitchFamily="34" charset="-122"/>
                <a:ea typeface="微软雅黑" pitchFamily="34" charset="-122"/>
              </a:rPr>
              <a:t>……</a:t>
            </a:r>
          </a:p>
        </p:txBody>
      </p:sp>
      <p:sp>
        <p:nvSpPr>
          <p:cNvPr id="23" name="TextBox 29"/>
          <p:cNvSpPr txBox="1"/>
          <p:nvPr/>
        </p:nvSpPr>
        <p:spPr>
          <a:xfrm>
            <a:off x="7575254" y="4484102"/>
            <a:ext cx="4604046" cy="173894"/>
          </a:xfrm>
          <a:prstGeom prst="rect">
            <a:avLst/>
          </a:prstGeom>
          <a:noFill/>
        </p:spPr>
        <p:txBody>
          <a:bodyPr wrap="square" lIns="0" tIns="0" rIns="0" bIns="0" rtlCol="0">
            <a:spAutoFit/>
          </a:bodyPr>
          <a:lstStyle/>
          <a:p>
            <a:pPr algn="just">
              <a:lnSpc>
                <a:spcPts val="1300"/>
              </a:lnSpc>
            </a:pPr>
            <a:r>
              <a:rPr lang="zh-CN" altLang="en-US" sz="1600" dirty="0">
                <a:solidFill>
                  <a:schemeClr val="tx1">
                    <a:lumMod val="65000"/>
                    <a:lumOff val="35000"/>
                  </a:schemeClr>
                </a:solidFill>
                <a:latin typeface="微软雅黑" pitchFamily="34" charset="-122"/>
                <a:ea typeface="微软雅黑" pitchFamily="34" charset="-122"/>
              </a:rPr>
              <a:t>点击输入简要文字内容，</a:t>
            </a:r>
            <a:r>
              <a:rPr lang="en-US" altLang="zh-CN" sz="1600" dirty="0">
                <a:solidFill>
                  <a:schemeClr val="tx1">
                    <a:lumMod val="75000"/>
                    <a:lumOff val="25000"/>
                  </a:schemeClr>
                </a:solidFill>
                <a:latin typeface="微软雅黑" pitchFamily="34" charset="-122"/>
                <a:ea typeface="微软雅黑" pitchFamily="34" charset="-122"/>
              </a:rPr>
              <a:t> </a:t>
            </a:r>
            <a:r>
              <a:rPr lang="zh-CN" altLang="en-US" sz="1600" dirty="0">
                <a:solidFill>
                  <a:schemeClr val="tx1">
                    <a:lumMod val="75000"/>
                    <a:lumOff val="25000"/>
                  </a:schemeClr>
                </a:solidFill>
                <a:latin typeface="微软雅黑" pitchFamily="34" charset="-122"/>
                <a:ea typeface="微软雅黑" pitchFamily="34" charset="-122"/>
              </a:rPr>
              <a:t>专业设计</a:t>
            </a:r>
            <a:r>
              <a:rPr lang="en-US" altLang="zh-CN" sz="1600" dirty="0">
                <a:solidFill>
                  <a:schemeClr val="tx1">
                    <a:lumMod val="65000"/>
                    <a:lumOff val="35000"/>
                  </a:schemeClr>
                </a:solidFill>
                <a:latin typeface="微软雅黑" pitchFamily="34" charset="-122"/>
                <a:ea typeface="微软雅黑" pitchFamily="34" charset="-122"/>
              </a:rPr>
              <a:t>……</a:t>
            </a:r>
          </a:p>
        </p:txBody>
      </p:sp>
      <p:sp>
        <p:nvSpPr>
          <p:cNvPr id="24" name="TextBox 29"/>
          <p:cNvSpPr txBox="1"/>
          <p:nvPr/>
        </p:nvSpPr>
        <p:spPr>
          <a:xfrm>
            <a:off x="7575254" y="5080606"/>
            <a:ext cx="4604046" cy="173894"/>
          </a:xfrm>
          <a:prstGeom prst="rect">
            <a:avLst/>
          </a:prstGeom>
          <a:noFill/>
        </p:spPr>
        <p:txBody>
          <a:bodyPr wrap="square" lIns="0" tIns="0" rIns="0" bIns="0" rtlCol="0">
            <a:spAutoFit/>
          </a:bodyPr>
          <a:lstStyle/>
          <a:p>
            <a:pPr algn="just">
              <a:lnSpc>
                <a:spcPts val="1300"/>
              </a:lnSpc>
            </a:pPr>
            <a:r>
              <a:rPr lang="zh-CN" altLang="en-US" sz="1600" dirty="0">
                <a:solidFill>
                  <a:schemeClr val="tx1">
                    <a:lumMod val="65000"/>
                    <a:lumOff val="35000"/>
                  </a:schemeClr>
                </a:solidFill>
                <a:latin typeface="微软雅黑" pitchFamily="34" charset="-122"/>
                <a:ea typeface="微软雅黑" pitchFamily="34" charset="-122"/>
              </a:rPr>
              <a:t>点击输入简要文字内容，</a:t>
            </a:r>
            <a:r>
              <a:rPr lang="en-US" altLang="zh-CN" sz="1600" dirty="0">
                <a:solidFill>
                  <a:schemeClr val="tx1">
                    <a:lumMod val="75000"/>
                    <a:lumOff val="25000"/>
                  </a:schemeClr>
                </a:solidFill>
                <a:latin typeface="微软雅黑" pitchFamily="34" charset="-122"/>
                <a:ea typeface="微软雅黑" pitchFamily="34" charset="-122"/>
              </a:rPr>
              <a:t> </a:t>
            </a:r>
            <a:r>
              <a:rPr lang="zh-CN" altLang="en-US" sz="1600" dirty="0">
                <a:solidFill>
                  <a:schemeClr val="tx1">
                    <a:lumMod val="75000"/>
                    <a:lumOff val="25000"/>
                  </a:schemeClr>
                </a:solidFill>
                <a:latin typeface="微软雅黑" pitchFamily="34" charset="-122"/>
                <a:ea typeface="微软雅黑" pitchFamily="34" charset="-122"/>
              </a:rPr>
              <a:t>专业设计</a:t>
            </a:r>
            <a:r>
              <a:rPr lang="en-US" altLang="zh-CN" sz="1600" dirty="0">
                <a:solidFill>
                  <a:schemeClr val="tx1">
                    <a:lumMod val="65000"/>
                    <a:lumOff val="35000"/>
                  </a:schemeClr>
                </a:solidFill>
                <a:latin typeface="微软雅黑" pitchFamily="34" charset="-122"/>
                <a:ea typeface="微软雅黑" pitchFamily="34" charset="-122"/>
              </a:rPr>
              <a:t>……</a:t>
            </a:r>
          </a:p>
        </p:txBody>
      </p:sp>
      <p:sp>
        <p:nvSpPr>
          <p:cNvPr id="25" name="淘宝店chenying0907出品 16"/>
          <p:cNvSpPr/>
          <p:nvPr/>
        </p:nvSpPr>
        <p:spPr>
          <a:xfrm>
            <a:off x="1322335" y="2228630"/>
            <a:ext cx="3477008" cy="3477008"/>
          </a:xfrm>
          <a:prstGeom prst="ellipse">
            <a:avLst/>
          </a:prstGeom>
          <a:blipFill dpi="0" rotWithShape="1">
            <a:blip r:embed="rId2" cstate="print">
              <a:extLst>
                <a:ext uri="{28A0092B-C50C-407E-A947-70E740481C1C}">
                  <a14:useLocalDpi xmlns:a14="http://schemas.microsoft.com/office/drawing/2010/main" val="0"/>
                </a:ext>
              </a:extLst>
            </a:blip>
            <a:srcRect/>
            <a:stretch>
              <a:fillRect l="-33488" r="-3348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Tree>
    <p:extLst>
      <p:ext uri="{BB962C8B-B14F-4D97-AF65-F5344CB8AC3E}">
        <p14:creationId xmlns:p14="http://schemas.microsoft.com/office/powerpoint/2010/main" val="2442666773"/>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 calcmode="lin" valueType="num">
                                      <p:cBhvr>
                                        <p:cTn id="10" dur="500" fill="hold"/>
                                        <p:tgtEl>
                                          <p:spTgt spid="25"/>
                                        </p:tgtEl>
                                        <p:attrNameLst>
                                          <p:attrName>ppt_w</p:attrName>
                                        </p:attrNameLst>
                                      </p:cBhvr>
                                      <p:tavLst>
                                        <p:tav tm="0">
                                          <p:val>
                                            <p:fltVal val="0"/>
                                          </p:val>
                                        </p:tav>
                                        <p:tav tm="100000">
                                          <p:val>
                                            <p:strVal val="#ppt_w"/>
                                          </p:val>
                                        </p:tav>
                                      </p:tavLst>
                                    </p:anim>
                                    <p:anim calcmode="lin" valueType="num">
                                      <p:cBhvr>
                                        <p:cTn id="11" dur="500" fill="hold"/>
                                        <p:tgtEl>
                                          <p:spTgt spid="25"/>
                                        </p:tgtEl>
                                        <p:attrNameLst>
                                          <p:attrName>ppt_h</p:attrName>
                                        </p:attrNameLst>
                                      </p:cBhvr>
                                      <p:tavLst>
                                        <p:tav tm="0">
                                          <p:val>
                                            <p:fltVal val="0"/>
                                          </p:val>
                                        </p:tav>
                                        <p:tav tm="100000">
                                          <p:val>
                                            <p:strVal val="#ppt_h"/>
                                          </p:val>
                                        </p:tav>
                                      </p:tavLst>
                                    </p:anim>
                                    <p:animEffect transition="in" filter="fade">
                                      <p:cBhvr>
                                        <p:cTn id="12" dur="500"/>
                                        <p:tgtEl>
                                          <p:spTgt spid="25"/>
                                        </p:tgtEl>
                                      </p:cBhvr>
                                    </p:animEffect>
                                  </p:childTnLst>
                                </p:cTn>
                              </p:par>
                            </p:childTnLst>
                          </p:cTn>
                        </p:par>
                        <p:par>
                          <p:cTn id="13" fill="hold">
                            <p:stCondLst>
                              <p:cond delay="500"/>
                            </p:stCondLst>
                            <p:childTnLst>
                              <p:par>
                                <p:cTn id="14" presetID="2" presetClass="entr" presetSubtype="8"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500" fill="hold"/>
                                        <p:tgtEl>
                                          <p:spTgt spid="9"/>
                                        </p:tgtEl>
                                        <p:attrNameLst>
                                          <p:attrName>ppt_x</p:attrName>
                                        </p:attrNameLst>
                                      </p:cBhvr>
                                      <p:tavLst>
                                        <p:tav tm="0">
                                          <p:val>
                                            <p:strVal val="0-#ppt_w/2"/>
                                          </p:val>
                                        </p:tav>
                                        <p:tav tm="100000">
                                          <p:val>
                                            <p:strVal val="#ppt_x"/>
                                          </p:val>
                                        </p:tav>
                                      </p:tavLst>
                                    </p:anim>
                                    <p:anim calcmode="lin" valueType="num">
                                      <p:cBhvr additive="base">
                                        <p:cTn id="17" dur="500" fill="hold"/>
                                        <p:tgtEl>
                                          <p:spTgt spid="9"/>
                                        </p:tgtEl>
                                        <p:attrNameLst>
                                          <p:attrName>ppt_y</p:attrName>
                                        </p:attrNameLst>
                                      </p:cBhvr>
                                      <p:tavLst>
                                        <p:tav tm="0">
                                          <p:val>
                                            <p:strVal val="#ppt_y"/>
                                          </p:val>
                                        </p:tav>
                                        <p:tav tm="100000">
                                          <p:val>
                                            <p:strVal val="#ppt_y"/>
                                          </p:val>
                                        </p:tav>
                                      </p:tavLst>
                                    </p:anim>
                                  </p:childTnLst>
                                </p:cTn>
                              </p:par>
                              <p:par>
                                <p:cTn id="18" presetID="2" presetClass="entr" presetSubtype="8" fill="hold" nodeType="withEffect">
                                  <p:stCondLst>
                                    <p:cond delay="20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0-#ppt_w/2"/>
                                          </p:val>
                                        </p:tav>
                                        <p:tav tm="100000">
                                          <p:val>
                                            <p:strVal val="#ppt_x"/>
                                          </p:val>
                                        </p:tav>
                                      </p:tavLst>
                                    </p:anim>
                                    <p:anim calcmode="lin" valueType="num">
                                      <p:cBhvr additive="base">
                                        <p:cTn id="21" dur="500" fill="hold"/>
                                        <p:tgtEl>
                                          <p:spTgt spid="6"/>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40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500" fill="hold"/>
                                        <p:tgtEl>
                                          <p:spTgt spid="12"/>
                                        </p:tgtEl>
                                        <p:attrNameLst>
                                          <p:attrName>ppt_x</p:attrName>
                                        </p:attrNameLst>
                                      </p:cBhvr>
                                      <p:tavLst>
                                        <p:tav tm="0">
                                          <p:val>
                                            <p:strVal val="0-#ppt_w/2"/>
                                          </p:val>
                                        </p:tav>
                                        <p:tav tm="100000">
                                          <p:val>
                                            <p:strVal val="#ppt_x"/>
                                          </p:val>
                                        </p:tav>
                                      </p:tavLst>
                                    </p:anim>
                                    <p:anim calcmode="lin" valueType="num">
                                      <p:cBhvr additive="base">
                                        <p:cTn id="25" dur="500" fill="hold"/>
                                        <p:tgtEl>
                                          <p:spTgt spid="12"/>
                                        </p:tgtEl>
                                        <p:attrNameLst>
                                          <p:attrName>ppt_y</p:attrName>
                                        </p:attrNameLst>
                                      </p:cBhvr>
                                      <p:tavLst>
                                        <p:tav tm="0">
                                          <p:val>
                                            <p:strVal val="#ppt_y"/>
                                          </p:val>
                                        </p:tav>
                                        <p:tav tm="100000">
                                          <p:val>
                                            <p:strVal val="#ppt_y"/>
                                          </p:val>
                                        </p:tav>
                                      </p:tavLst>
                                    </p:anim>
                                  </p:childTnLst>
                                </p:cTn>
                              </p:par>
                              <p:par>
                                <p:cTn id="26" presetID="2" presetClass="entr" presetSubtype="8" fill="hold" nodeType="withEffect">
                                  <p:stCondLst>
                                    <p:cond delay="60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500" fill="hold"/>
                                        <p:tgtEl>
                                          <p:spTgt spid="15"/>
                                        </p:tgtEl>
                                        <p:attrNameLst>
                                          <p:attrName>ppt_x</p:attrName>
                                        </p:attrNameLst>
                                      </p:cBhvr>
                                      <p:tavLst>
                                        <p:tav tm="0">
                                          <p:val>
                                            <p:strVal val="0-#ppt_w/2"/>
                                          </p:val>
                                        </p:tav>
                                        <p:tav tm="100000">
                                          <p:val>
                                            <p:strVal val="#ppt_x"/>
                                          </p:val>
                                        </p:tav>
                                      </p:tavLst>
                                    </p:anim>
                                    <p:anim calcmode="lin" valueType="num">
                                      <p:cBhvr additive="base">
                                        <p:cTn id="29" dur="500" fill="hold"/>
                                        <p:tgtEl>
                                          <p:spTgt spid="15"/>
                                        </p:tgtEl>
                                        <p:attrNameLst>
                                          <p:attrName>ppt_y</p:attrName>
                                        </p:attrNameLst>
                                      </p:cBhvr>
                                      <p:tavLst>
                                        <p:tav tm="0">
                                          <p:val>
                                            <p:strVal val="#ppt_y"/>
                                          </p:val>
                                        </p:tav>
                                        <p:tav tm="100000">
                                          <p:val>
                                            <p:strVal val="#ppt_y"/>
                                          </p:val>
                                        </p:tav>
                                      </p:tavLst>
                                    </p:anim>
                                  </p:childTnLst>
                                </p:cTn>
                              </p:par>
                              <p:par>
                                <p:cTn id="30" presetID="2" presetClass="entr" presetSubtype="8" fill="hold" nodeType="withEffect">
                                  <p:stCondLst>
                                    <p:cond delay="800"/>
                                  </p:stCondLst>
                                  <p:childTnLst>
                                    <p:set>
                                      <p:cBhvr>
                                        <p:cTn id="31" dur="1" fill="hold">
                                          <p:stCondLst>
                                            <p:cond delay="0"/>
                                          </p:stCondLst>
                                        </p:cTn>
                                        <p:tgtEl>
                                          <p:spTgt spid="18"/>
                                        </p:tgtEl>
                                        <p:attrNameLst>
                                          <p:attrName>style.visibility</p:attrName>
                                        </p:attrNameLst>
                                      </p:cBhvr>
                                      <p:to>
                                        <p:strVal val="visible"/>
                                      </p:to>
                                    </p:set>
                                    <p:anim calcmode="lin" valueType="num">
                                      <p:cBhvr additive="base">
                                        <p:cTn id="32" dur="500" fill="hold"/>
                                        <p:tgtEl>
                                          <p:spTgt spid="18"/>
                                        </p:tgtEl>
                                        <p:attrNameLst>
                                          <p:attrName>ppt_x</p:attrName>
                                        </p:attrNameLst>
                                      </p:cBhvr>
                                      <p:tavLst>
                                        <p:tav tm="0">
                                          <p:val>
                                            <p:strVal val="0-#ppt_w/2"/>
                                          </p:val>
                                        </p:tav>
                                        <p:tav tm="100000">
                                          <p:val>
                                            <p:strVal val="#ppt_x"/>
                                          </p:val>
                                        </p:tav>
                                      </p:tavLst>
                                    </p:anim>
                                    <p:anim calcmode="lin" valueType="num">
                                      <p:cBhvr additive="base">
                                        <p:cTn id="33" dur="500" fill="hold"/>
                                        <p:tgtEl>
                                          <p:spTgt spid="18"/>
                                        </p:tgtEl>
                                        <p:attrNameLst>
                                          <p:attrName>ppt_y</p:attrName>
                                        </p:attrNameLst>
                                      </p:cBhvr>
                                      <p:tavLst>
                                        <p:tav tm="0">
                                          <p:val>
                                            <p:strVal val="#ppt_y"/>
                                          </p:val>
                                        </p:tav>
                                        <p:tav tm="100000">
                                          <p:val>
                                            <p:strVal val="#ppt_y"/>
                                          </p:val>
                                        </p:tav>
                                      </p:tavLst>
                                    </p:anim>
                                  </p:childTnLst>
                                </p:cTn>
                              </p:par>
                            </p:childTnLst>
                          </p:cTn>
                        </p:par>
                        <p:par>
                          <p:cTn id="34" fill="hold">
                            <p:stCondLst>
                              <p:cond delay="1800"/>
                            </p:stCondLst>
                            <p:childTnLst>
                              <p:par>
                                <p:cTn id="35" presetID="2" presetClass="entr" presetSubtype="2"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500" fill="hold"/>
                                        <p:tgtEl>
                                          <p:spTgt spid="5"/>
                                        </p:tgtEl>
                                        <p:attrNameLst>
                                          <p:attrName>ppt_x</p:attrName>
                                        </p:attrNameLst>
                                      </p:cBhvr>
                                      <p:tavLst>
                                        <p:tav tm="0">
                                          <p:val>
                                            <p:strVal val="1+#ppt_w/2"/>
                                          </p:val>
                                        </p:tav>
                                        <p:tav tm="100000">
                                          <p:val>
                                            <p:strVal val="#ppt_x"/>
                                          </p:val>
                                        </p:tav>
                                      </p:tavLst>
                                    </p:anim>
                                    <p:anim calcmode="lin" valueType="num">
                                      <p:cBhvr additive="base">
                                        <p:cTn id="38" dur="500" fill="hold"/>
                                        <p:tgtEl>
                                          <p:spTgt spid="5"/>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200"/>
                                  </p:stCondLst>
                                  <p:childTnLst>
                                    <p:set>
                                      <p:cBhvr>
                                        <p:cTn id="40" dur="1" fill="hold">
                                          <p:stCondLst>
                                            <p:cond delay="0"/>
                                          </p:stCondLst>
                                        </p:cTn>
                                        <p:tgtEl>
                                          <p:spTgt spid="21"/>
                                        </p:tgtEl>
                                        <p:attrNameLst>
                                          <p:attrName>style.visibility</p:attrName>
                                        </p:attrNameLst>
                                      </p:cBhvr>
                                      <p:to>
                                        <p:strVal val="visible"/>
                                      </p:to>
                                    </p:set>
                                    <p:anim calcmode="lin" valueType="num">
                                      <p:cBhvr additive="base">
                                        <p:cTn id="41" dur="500" fill="hold"/>
                                        <p:tgtEl>
                                          <p:spTgt spid="21"/>
                                        </p:tgtEl>
                                        <p:attrNameLst>
                                          <p:attrName>ppt_x</p:attrName>
                                        </p:attrNameLst>
                                      </p:cBhvr>
                                      <p:tavLst>
                                        <p:tav tm="0">
                                          <p:val>
                                            <p:strVal val="1+#ppt_w/2"/>
                                          </p:val>
                                        </p:tav>
                                        <p:tav tm="100000">
                                          <p:val>
                                            <p:strVal val="#ppt_x"/>
                                          </p:val>
                                        </p:tav>
                                      </p:tavLst>
                                    </p:anim>
                                    <p:anim calcmode="lin" valueType="num">
                                      <p:cBhvr additive="base">
                                        <p:cTn id="42" dur="500" fill="hold"/>
                                        <p:tgtEl>
                                          <p:spTgt spid="21"/>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400"/>
                                  </p:stCondLst>
                                  <p:childTnLst>
                                    <p:set>
                                      <p:cBhvr>
                                        <p:cTn id="44" dur="1" fill="hold">
                                          <p:stCondLst>
                                            <p:cond delay="0"/>
                                          </p:stCondLst>
                                        </p:cTn>
                                        <p:tgtEl>
                                          <p:spTgt spid="22"/>
                                        </p:tgtEl>
                                        <p:attrNameLst>
                                          <p:attrName>style.visibility</p:attrName>
                                        </p:attrNameLst>
                                      </p:cBhvr>
                                      <p:to>
                                        <p:strVal val="visible"/>
                                      </p:to>
                                    </p:set>
                                    <p:anim calcmode="lin" valueType="num">
                                      <p:cBhvr additive="base">
                                        <p:cTn id="45" dur="500" fill="hold"/>
                                        <p:tgtEl>
                                          <p:spTgt spid="22"/>
                                        </p:tgtEl>
                                        <p:attrNameLst>
                                          <p:attrName>ppt_x</p:attrName>
                                        </p:attrNameLst>
                                      </p:cBhvr>
                                      <p:tavLst>
                                        <p:tav tm="0">
                                          <p:val>
                                            <p:strVal val="1+#ppt_w/2"/>
                                          </p:val>
                                        </p:tav>
                                        <p:tav tm="100000">
                                          <p:val>
                                            <p:strVal val="#ppt_x"/>
                                          </p:val>
                                        </p:tav>
                                      </p:tavLst>
                                    </p:anim>
                                    <p:anim calcmode="lin" valueType="num">
                                      <p:cBhvr additive="base">
                                        <p:cTn id="46" dur="500" fill="hold"/>
                                        <p:tgtEl>
                                          <p:spTgt spid="22"/>
                                        </p:tgtEl>
                                        <p:attrNameLst>
                                          <p:attrName>ppt_y</p:attrName>
                                        </p:attrNameLst>
                                      </p:cBhvr>
                                      <p:tavLst>
                                        <p:tav tm="0">
                                          <p:val>
                                            <p:strVal val="#ppt_y"/>
                                          </p:val>
                                        </p:tav>
                                        <p:tav tm="100000">
                                          <p:val>
                                            <p:strVal val="#ppt_y"/>
                                          </p:val>
                                        </p:tav>
                                      </p:tavLst>
                                    </p:anim>
                                  </p:childTnLst>
                                </p:cTn>
                              </p:par>
                              <p:par>
                                <p:cTn id="47" presetID="2" presetClass="entr" presetSubtype="2" fill="hold" grpId="0" nodeType="withEffect">
                                  <p:stCondLst>
                                    <p:cond delay="600"/>
                                  </p:stCondLst>
                                  <p:childTnLst>
                                    <p:set>
                                      <p:cBhvr>
                                        <p:cTn id="48" dur="1" fill="hold">
                                          <p:stCondLst>
                                            <p:cond delay="0"/>
                                          </p:stCondLst>
                                        </p:cTn>
                                        <p:tgtEl>
                                          <p:spTgt spid="23"/>
                                        </p:tgtEl>
                                        <p:attrNameLst>
                                          <p:attrName>style.visibility</p:attrName>
                                        </p:attrNameLst>
                                      </p:cBhvr>
                                      <p:to>
                                        <p:strVal val="visible"/>
                                      </p:to>
                                    </p:set>
                                    <p:anim calcmode="lin" valueType="num">
                                      <p:cBhvr additive="base">
                                        <p:cTn id="49" dur="500" fill="hold"/>
                                        <p:tgtEl>
                                          <p:spTgt spid="23"/>
                                        </p:tgtEl>
                                        <p:attrNameLst>
                                          <p:attrName>ppt_x</p:attrName>
                                        </p:attrNameLst>
                                      </p:cBhvr>
                                      <p:tavLst>
                                        <p:tav tm="0">
                                          <p:val>
                                            <p:strVal val="1+#ppt_w/2"/>
                                          </p:val>
                                        </p:tav>
                                        <p:tav tm="100000">
                                          <p:val>
                                            <p:strVal val="#ppt_x"/>
                                          </p:val>
                                        </p:tav>
                                      </p:tavLst>
                                    </p:anim>
                                    <p:anim calcmode="lin" valueType="num">
                                      <p:cBhvr additive="base">
                                        <p:cTn id="50" dur="500" fill="hold"/>
                                        <p:tgtEl>
                                          <p:spTgt spid="23"/>
                                        </p:tgtEl>
                                        <p:attrNameLst>
                                          <p:attrName>ppt_y</p:attrName>
                                        </p:attrNameLst>
                                      </p:cBhvr>
                                      <p:tavLst>
                                        <p:tav tm="0">
                                          <p:val>
                                            <p:strVal val="#ppt_y"/>
                                          </p:val>
                                        </p:tav>
                                        <p:tav tm="100000">
                                          <p:val>
                                            <p:strVal val="#ppt_y"/>
                                          </p:val>
                                        </p:tav>
                                      </p:tavLst>
                                    </p:anim>
                                  </p:childTnLst>
                                </p:cTn>
                              </p:par>
                              <p:par>
                                <p:cTn id="51" presetID="2" presetClass="entr" presetSubtype="2" fill="hold" grpId="0" nodeType="withEffect">
                                  <p:stCondLst>
                                    <p:cond delay="800"/>
                                  </p:stCondLst>
                                  <p:childTnLst>
                                    <p:set>
                                      <p:cBhvr>
                                        <p:cTn id="52" dur="1" fill="hold">
                                          <p:stCondLst>
                                            <p:cond delay="0"/>
                                          </p:stCondLst>
                                        </p:cTn>
                                        <p:tgtEl>
                                          <p:spTgt spid="24"/>
                                        </p:tgtEl>
                                        <p:attrNameLst>
                                          <p:attrName>style.visibility</p:attrName>
                                        </p:attrNameLst>
                                      </p:cBhvr>
                                      <p:to>
                                        <p:strVal val="visible"/>
                                      </p:to>
                                    </p:set>
                                    <p:anim calcmode="lin" valueType="num">
                                      <p:cBhvr additive="base">
                                        <p:cTn id="53" dur="500" fill="hold"/>
                                        <p:tgtEl>
                                          <p:spTgt spid="24"/>
                                        </p:tgtEl>
                                        <p:attrNameLst>
                                          <p:attrName>ppt_x</p:attrName>
                                        </p:attrNameLst>
                                      </p:cBhvr>
                                      <p:tavLst>
                                        <p:tav tm="0">
                                          <p:val>
                                            <p:strVal val="1+#ppt_w/2"/>
                                          </p:val>
                                        </p:tav>
                                        <p:tav tm="100000">
                                          <p:val>
                                            <p:strVal val="#ppt_x"/>
                                          </p:val>
                                        </p:tav>
                                      </p:tavLst>
                                    </p:anim>
                                    <p:anim calcmode="lin" valueType="num">
                                      <p:cBhvr additive="base">
                                        <p:cTn id="54"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1" grpId="0"/>
      <p:bldP spid="22" grpId="0"/>
      <p:bldP spid="23" grpId="0"/>
      <p:bldP spid="24" grpId="0"/>
      <p:bldP spid="2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pSp>
        <p:nvGrpSpPr>
          <p:cNvPr id="5" name="组合 28"/>
          <p:cNvGrpSpPr>
            <a:grpSpLocks/>
          </p:cNvGrpSpPr>
          <p:nvPr/>
        </p:nvGrpSpPr>
        <p:grpSpPr bwMode="auto">
          <a:xfrm>
            <a:off x="1501333" y="2923633"/>
            <a:ext cx="9172928" cy="1227526"/>
            <a:chOff x="0" y="0"/>
            <a:chExt cx="6032665" cy="1152128"/>
          </a:xfrm>
        </p:grpSpPr>
        <p:sp>
          <p:nvSpPr>
            <p:cNvPr id="6" name="直接连接符 18"/>
            <p:cNvSpPr>
              <a:spLocks noChangeShapeType="1"/>
            </p:cNvSpPr>
            <p:nvPr/>
          </p:nvSpPr>
          <p:spPr bwMode="auto">
            <a:xfrm>
              <a:off x="0" y="504056"/>
              <a:ext cx="6032665" cy="1"/>
            </a:xfrm>
            <a:prstGeom prst="line">
              <a:avLst/>
            </a:prstGeom>
            <a:noFill/>
            <a:ln w="9525">
              <a:solidFill>
                <a:srgbClr val="7F7F7F"/>
              </a:solidFill>
              <a:bevel/>
              <a:headEnd/>
              <a:tailEnd/>
            </a:ln>
            <a:extLst>
              <a:ext uri="{909E8E84-426E-40DD-AFC4-6F175D3DCCD1}">
                <a14:hiddenFill xmlns:a14="http://schemas.microsoft.com/office/drawing/2010/main">
                  <a:noFill/>
                </a14:hiddenFill>
              </a:ext>
            </a:extLst>
          </p:spPr>
          <p:txBody>
            <a:bodyPr/>
            <a:lstStyle/>
            <a:p>
              <a:endParaRPr lang="zh-CN" altLang="en-US"/>
            </a:p>
          </p:txBody>
        </p:sp>
        <p:cxnSp>
          <p:nvCxnSpPr>
            <p:cNvPr id="7" name="直接箭头连接符 20"/>
            <p:cNvCxnSpPr>
              <a:cxnSpLocks noChangeShapeType="1"/>
            </p:cNvCxnSpPr>
            <p:nvPr/>
          </p:nvCxnSpPr>
          <p:spPr bwMode="auto">
            <a:xfrm>
              <a:off x="0" y="504056"/>
              <a:ext cx="1" cy="648072"/>
            </a:xfrm>
            <a:prstGeom prst="straightConnector1">
              <a:avLst/>
            </a:prstGeom>
            <a:noFill/>
            <a:ln w="9525">
              <a:solidFill>
                <a:srgbClr val="7F7F7F"/>
              </a:solidFill>
              <a:bevel/>
              <a:headEnd/>
              <a:tailEnd type="arrow" w="med" len="med"/>
            </a:ln>
            <a:extLst>
              <a:ext uri="{909E8E84-426E-40DD-AFC4-6F175D3DCCD1}">
                <a14:hiddenFill xmlns:a14="http://schemas.microsoft.com/office/drawing/2010/main">
                  <a:noFill/>
                </a14:hiddenFill>
              </a:ext>
            </a:extLst>
          </p:spPr>
        </p:cxnSp>
        <p:cxnSp>
          <p:nvCxnSpPr>
            <p:cNvPr id="8" name="直接箭头连接符 23"/>
            <p:cNvCxnSpPr>
              <a:cxnSpLocks noChangeShapeType="1"/>
            </p:cNvCxnSpPr>
            <p:nvPr/>
          </p:nvCxnSpPr>
          <p:spPr bwMode="auto">
            <a:xfrm>
              <a:off x="2031485" y="504056"/>
              <a:ext cx="1" cy="648072"/>
            </a:xfrm>
            <a:prstGeom prst="straightConnector1">
              <a:avLst/>
            </a:prstGeom>
            <a:noFill/>
            <a:ln w="9525">
              <a:solidFill>
                <a:srgbClr val="7F7F7F"/>
              </a:solidFill>
              <a:bevel/>
              <a:headEnd/>
              <a:tailEnd type="arrow" w="med" len="med"/>
            </a:ln>
            <a:extLst>
              <a:ext uri="{909E8E84-426E-40DD-AFC4-6F175D3DCCD1}">
                <a14:hiddenFill xmlns:a14="http://schemas.microsoft.com/office/drawing/2010/main">
                  <a:noFill/>
                </a14:hiddenFill>
              </a:ext>
            </a:extLst>
          </p:spPr>
        </p:cxnSp>
        <p:cxnSp>
          <p:nvCxnSpPr>
            <p:cNvPr id="9" name="直接箭头连接符 24"/>
            <p:cNvCxnSpPr>
              <a:cxnSpLocks noChangeShapeType="1"/>
            </p:cNvCxnSpPr>
            <p:nvPr/>
          </p:nvCxnSpPr>
          <p:spPr bwMode="auto">
            <a:xfrm>
              <a:off x="4144450" y="504056"/>
              <a:ext cx="1" cy="648072"/>
            </a:xfrm>
            <a:prstGeom prst="straightConnector1">
              <a:avLst/>
            </a:prstGeom>
            <a:noFill/>
            <a:ln w="9525">
              <a:solidFill>
                <a:srgbClr val="7F7F7F"/>
              </a:solidFill>
              <a:bevel/>
              <a:headEnd/>
              <a:tailEnd type="arrow" w="med" len="med"/>
            </a:ln>
            <a:extLst>
              <a:ext uri="{909E8E84-426E-40DD-AFC4-6F175D3DCCD1}">
                <a14:hiddenFill xmlns:a14="http://schemas.microsoft.com/office/drawing/2010/main">
                  <a:noFill/>
                </a14:hiddenFill>
              </a:ext>
            </a:extLst>
          </p:spPr>
        </p:cxnSp>
        <p:cxnSp>
          <p:nvCxnSpPr>
            <p:cNvPr id="10" name="直接箭头连接符 25"/>
            <p:cNvCxnSpPr>
              <a:cxnSpLocks noChangeShapeType="1"/>
            </p:cNvCxnSpPr>
            <p:nvPr/>
          </p:nvCxnSpPr>
          <p:spPr bwMode="auto">
            <a:xfrm>
              <a:off x="6030758" y="504056"/>
              <a:ext cx="1" cy="648072"/>
            </a:xfrm>
            <a:prstGeom prst="straightConnector1">
              <a:avLst/>
            </a:prstGeom>
            <a:noFill/>
            <a:ln w="9525">
              <a:solidFill>
                <a:srgbClr val="7F7F7F"/>
              </a:solidFill>
              <a:bevel/>
              <a:headEnd/>
              <a:tailEnd type="arrow" w="med" len="med"/>
            </a:ln>
            <a:extLst>
              <a:ext uri="{909E8E84-426E-40DD-AFC4-6F175D3DCCD1}">
                <a14:hiddenFill xmlns:a14="http://schemas.microsoft.com/office/drawing/2010/main">
                  <a:noFill/>
                </a14:hiddenFill>
              </a:ext>
            </a:extLst>
          </p:spPr>
        </p:cxnSp>
        <p:sp>
          <p:nvSpPr>
            <p:cNvPr id="11" name="直接连接符 27"/>
            <p:cNvSpPr>
              <a:spLocks noChangeShapeType="1"/>
            </p:cNvSpPr>
            <p:nvPr/>
          </p:nvSpPr>
          <p:spPr bwMode="auto">
            <a:xfrm flipH="1">
              <a:off x="3080337" y="0"/>
              <a:ext cx="1" cy="504056"/>
            </a:xfrm>
            <a:prstGeom prst="line">
              <a:avLst/>
            </a:prstGeom>
            <a:noFill/>
            <a:ln w="9525">
              <a:solidFill>
                <a:srgbClr val="7F7F7F"/>
              </a:solidFill>
              <a:bevel/>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12" name="TextBox 29"/>
          <p:cNvSpPr>
            <a:spLocks noChangeArrowheads="1"/>
          </p:cNvSpPr>
          <p:nvPr/>
        </p:nvSpPr>
        <p:spPr bwMode="auto">
          <a:xfrm>
            <a:off x="533558" y="4792705"/>
            <a:ext cx="251879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dirty="0">
                <a:solidFill>
                  <a:schemeClr val="bg1">
                    <a:lumMod val="50000"/>
                  </a:schemeClr>
                </a:solidFill>
                <a:latin typeface="方正兰亭粗黑_GBK" pitchFamily="2" charset="-122"/>
                <a:sym typeface="宋体" pitchFamily="2" charset="-122"/>
              </a:rPr>
              <a:t>这里输入简单的文字概述里输入简单文字概述</a:t>
            </a:r>
            <a:endParaRPr lang="en-US" altLang="zh-CN" sz="1600" dirty="0">
              <a:solidFill>
                <a:schemeClr val="bg1">
                  <a:lumMod val="50000"/>
                </a:schemeClr>
              </a:solidFill>
              <a:latin typeface="方正兰亭粗黑_GBK" pitchFamily="2" charset="-122"/>
              <a:sym typeface="Calibri" pitchFamily="34" charset="0"/>
            </a:endParaRPr>
          </a:p>
        </p:txBody>
      </p:sp>
      <p:sp>
        <p:nvSpPr>
          <p:cNvPr id="13" name="TextBox 30"/>
          <p:cNvSpPr>
            <a:spLocks noChangeArrowheads="1"/>
          </p:cNvSpPr>
          <p:nvPr/>
        </p:nvSpPr>
        <p:spPr bwMode="auto">
          <a:xfrm>
            <a:off x="3304411" y="4792705"/>
            <a:ext cx="251879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a:solidFill>
                  <a:schemeClr val="bg1">
                    <a:lumMod val="50000"/>
                  </a:schemeClr>
                </a:solidFill>
                <a:latin typeface="方正兰亭粗黑_GBK" pitchFamily="2" charset="-122"/>
                <a:sym typeface="宋体" pitchFamily="2" charset="-122"/>
              </a:rPr>
              <a:t>这里输入简单的文字概述里输入简单文字概述</a:t>
            </a:r>
            <a:endParaRPr lang="en-US" altLang="zh-CN" sz="1600">
              <a:solidFill>
                <a:schemeClr val="bg1">
                  <a:lumMod val="50000"/>
                </a:schemeClr>
              </a:solidFill>
              <a:latin typeface="方正兰亭粗黑_GBK" pitchFamily="2" charset="-122"/>
              <a:sym typeface="Calibri" pitchFamily="34" charset="0"/>
            </a:endParaRPr>
          </a:p>
        </p:txBody>
      </p:sp>
      <p:sp>
        <p:nvSpPr>
          <p:cNvPr id="14" name="TextBox 31"/>
          <p:cNvSpPr>
            <a:spLocks noChangeArrowheads="1"/>
          </p:cNvSpPr>
          <p:nvPr/>
        </p:nvSpPr>
        <p:spPr bwMode="auto">
          <a:xfrm>
            <a:off x="6206345" y="4810116"/>
            <a:ext cx="251879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a:solidFill>
                  <a:schemeClr val="bg1">
                    <a:lumMod val="50000"/>
                  </a:schemeClr>
                </a:solidFill>
                <a:latin typeface="方正兰亭粗黑_GBK" pitchFamily="2" charset="-122"/>
                <a:sym typeface="宋体" pitchFamily="2" charset="-122"/>
              </a:rPr>
              <a:t>这里输入简单的文字概述里输入简单文字概述</a:t>
            </a:r>
            <a:endParaRPr lang="en-US" altLang="zh-CN" sz="1600">
              <a:solidFill>
                <a:schemeClr val="bg1">
                  <a:lumMod val="50000"/>
                </a:schemeClr>
              </a:solidFill>
              <a:latin typeface="方正兰亭粗黑_GBK" pitchFamily="2" charset="-122"/>
              <a:sym typeface="Calibri" pitchFamily="34" charset="0"/>
            </a:endParaRPr>
          </a:p>
        </p:txBody>
      </p:sp>
      <p:sp>
        <p:nvSpPr>
          <p:cNvPr id="15" name="TextBox 32"/>
          <p:cNvSpPr>
            <a:spLocks noChangeArrowheads="1"/>
          </p:cNvSpPr>
          <p:nvPr/>
        </p:nvSpPr>
        <p:spPr bwMode="auto">
          <a:xfrm>
            <a:off x="9179716" y="4786303"/>
            <a:ext cx="251879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a:solidFill>
                  <a:schemeClr val="bg1">
                    <a:lumMod val="50000"/>
                  </a:schemeClr>
                </a:solidFill>
                <a:latin typeface="方正兰亭粗黑_GBK" pitchFamily="2" charset="-122"/>
                <a:sym typeface="宋体" pitchFamily="2" charset="-122"/>
              </a:rPr>
              <a:t>这里输入简单的文字概述里输入简单文字概述</a:t>
            </a:r>
            <a:endParaRPr lang="en-US" altLang="zh-CN" sz="1600">
              <a:solidFill>
                <a:schemeClr val="bg1">
                  <a:lumMod val="50000"/>
                </a:schemeClr>
              </a:solidFill>
              <a:latin typeface="方正兰亭粗黑_GBK" pitchFamily="2" charset="-122"/>
              <a:sym typeface="Calibri" pitchFamily="34" charset="0"/>
            </a:endParaRPr>
          </a:p>
        </p:txBody>
      </p:sp>
      <p:grpSp>
        <p:nvGrpSpPr>
          <p:cNvPr id="16" name="组合 40"/>
          <p:cNvGrpSpPr>
            <a:grpSpLocks/>
          </p:cNvGrpSpPr>
          <p:nvPr/>
        </p:nvGrpSpPr>
        <p:grpSpPr bwMode="auto">
          <a:xfrm>
            <a:off x="4434754" y="2366120"/>
            <a:ext cx="3850255" cy="613764"/>
            <a:chOff x="0" y="0"/>
            <a:chExt cx="2533102" cy="576064"/>
          </a:xfrm>
        </p:grpSpPr>
        <p:sp>
          <p:nvSpPr>
            <p:cNvPr id="17" name="矩形 1"/>
            <p:cNvSpPr>
              <a:spLocks noChangeArrowheads="1"/>
            </p:cNvSpPr>
            <p:nvPr/>
          </p:nvSpPr>
          <p:spPr bwMode="auto">
            <a:xfrm>
              <a:off x="0" y="0"/>
              <a:ext cx="2320263" cy="576064"/>
            </a:xfrm>
            <a:prstGeom prst="rect">
              <a:avLst/>
            </a:prstGeom>
            <a:solidFill>
              <a:srgbClr val="3B68A1"/>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18" name="TextBox 35"/>
            <p:cNvSpPr>
              <a:spLocks noChangeArrowheads="1"/>
            </p:cNvSpPr>
            <p:nvPr/>
          </p:nvSpPr>
          <p:spPr bwMode="auto">
            <a:xfrm>
              <a:off x="578721" y="87977"/>
              <a:ext cx="195438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000" b="1" dirty="0">
                  <a:solidFill>
                    <a:schemeClr val="bg1"/>
                  </a:solidFill>
                  <a:latin typeface="微软雅黑" pitchFamily="34" charset="-122"/>
                  <a:ea typeface="微软雅黑" pitchFamily="34" charset="-122"/>
                  <a:sym typeface="微软雅黑" pitchFamily="34" charset="-122"/>
                </a:rPr>
                <a:t>此处输入标题</a:t>
              </a:r>
            </a:p>
          </p:txBody>
        </p:sp>
      </p:grpSp>
      <p:grpSp>
        <p:nvGrpSpPr>
          <p:cNvPr id="19" name="组合 42"/>
          <p:cNvGrpSpPr>
            <a:grpSpLocks/>
          </p:cNvGrpSpPr>
          <p:nvPr/>
        </p:nvGrpSpPr>
        <p:grpSpPr bwMode="auto">
          <a:xfrm>
            <a:off x="360472" y="4167478"/>
            <a:ext cx="2896714" cy="613762"/>
            <a:chOff x="0" y="0"/>
            <a:chExt cx="1904222" cy="576064"/>
          </a:xfrm>
        </p:grpSpPr>
        <p:sp>
          <p:nvSpPr>
            <p:cNvPr id="20" name="矩形 10"/>
            <p:cNvSpPr>
              <a:spLocks noChangeArrowheads="1"/>
            </p:cNvSpPr>
            <p:nvPr/>
          </p:nvSpPr>
          <p:spPr bwMode="auto">
            <a:xfrm>
              <a:off x="0" y="0"/>
              <a:ext cx="1904222" cy="576064"/>
            </a:xfrm>
            <a:prstGeom prst="rect">
              <a:avLst/>
            </a:prstGeom>
            <a:solidFill>
              <a:srgbClr val="3B68A1"/>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1" name="TextBox 36"/>
            <p:cNvSpPr>
              <a:spLocks noChangeArrowheads="1"/>
            </p:cNvSpPr>
            <p:nvPr/>
          </p:nvSpPr>
          <p:spPr bwMode="auto">
            <a:xfrm>
              <a:off x="78140" y="113100"/>
              <a:ext cx="156966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a:solidFill>
                    <a:schemeClr val="bg1"/>
                  </a:solidFill>
                  <a:latin typeface="微软雅黑" pitchFamily="34" charset="-122"/>
                  <a:ea typeface="微软雅黑" pitchFamily="34" charset="-122"/>
                  <a:sym typeface="微软雅黑" pitchFamily="34" charset="-122"/>
                </a:rPr>
                <a:t>此处输入标题</a:t>
              </a:r>
            </a:p>
          </p:txBody>
        </p:sp>
      </p:grpSp>
      <p:grpSp>
        <p:nvGrpSpPr>
          <p:cNvPr id="22" name="组合 41"/>
          <p:cNvGrpSpPr>
            <a:grpSpLocks/>
          </p:cNvGrpSpPr>
          <p:nvPr/>
        </p:nvGrpSpPr>
        <p:grpSpPr bwMode="auto">
          <a:xfrm>
            <a:off x="3173013" y="4167478"/>
            <a:ext cx="2894302" cy="613762"/>
            <a:chOff x="0" y="0"/>
            <a:chExt cx="1904222" cy="576064"/>
          </a:xfrm>
        </p:grpSpPr>
        <p:sp>
          <p:nvSpPr>
            <p:cNvPr id="23" name="矩形 11"/>
            <p:cNvSpPr>
              <a:spLocks noChangeArrowheads="1"/>
            </p:cNvSpPr>
            <p:nvPr/>
          </p:nvSpPr>
          <p:spPr bwMode="auto">
            <a:xfrm>
              <a:off x="0" y="0"/>
              <a:ext cx="1904222" cy="576064"/>
            </a:xfrm>
            <a:prstGeom prst="rect">
              <a:avLst/>
            </a:prstGeom>
            <a:solidFill>
              <a:srgbClr val="F79E5A"/>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4" name="TextBox 37"/>
            <p:cNvSpPr>
              <a:spLocks noChangeArrowheads="1"/>
            </p:cNvSpPr>
            <p:nvPr/>
          </p:nvSpPr>
          <p:spPr bwMode="auto">
            <a:xfrm>
              <a:off x="125759" y="134724"/>
              <a:ext cx="156966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a:solidFill>
                    <a:schemeClr val="bg1"/>
                  </a:solidFill>
                  <a:latin typeface="微软雅黑" pitchFamily="34" charset="-122"/>
                  <a:ea typeface="微软雅黑" pitchFamily="34" charset="-122"/>
                  <a:sym typeface="微软雅黑" pitchFamily="34" charset="-122"/>
                </a:rPr>
                <a:t>此处输入标题</a:t>
              </a:r>
            </a:p>
          </p:txBody>
        </p:sp>
      </p:grpSp>
      <p:grpSp>
        <p:nvGrpSpPr>
          <p:cNvPr id="25" name="组合 43"/>
          <p:cNvGrpSpPr>
            <a:grpSpLocks/>
          </p:cNvGrpSpPr>
          <p:nvPr/>
        </p:nvGrpSpPr>
        <p:grpSpPr bwMode="auto">
          <a:xfrm>
            <a:off x="6072947" y="4167478"/>
            <a:ext cx="2896714" cy="613762"/>
            <a:chOff x="0" y="0"/>
            <a:chExt cx="1904222" cy="576064"/>
          </a:xfrm>
        </p:grpSpPr>
        <p:sp>
          <p:nvSpPr>
            <p:cNvPr id="26" name="矩形 12"/>
            <p:cNvSpPr>
              <a:spLocks noChangeArrowheads="1"/>
            </p:cNvSpPr>
            <p:nvPr/>
          </p:nvSpPr>
          <p:spPr bwMode="auto">
            <a:xfrm>
              <a:off x="0" y="0"/>
              <a:ext cx="1904222" cy="576064"/>
            </a:xfrm>
            <a:prstGeom prst="rect">
              <a:avLst/>
            </a:prstGeom>
            <a:solidFill>
              <a:srgbClr val="4DCEB8"/>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27" name="TextBox 38"/>
            <p:cNvSpPr>
              <a:spLocks noChangeArrowheads="1"/>
            </p:cNvSpPr>
            <p:nvPr/>
          </p:nvSpPr>
          <p:spPr bwMode="auto">
            <a:xfrm>
              <a:off x="99989" y="121076"/>
              <a:ext cx="156966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a:solidFill>
                    <a:schemeClr val="bg1"/>
                  </a:solidFill>
                  <a:latin typeface="微软雅黑" pitchFamily="34" charset="-122"/>
                  <a:ea typeface="微软雅黑" pitchFamily="34" charset="-122"/>
                  <a:sym typeface="微软雅黑" pitchFamily="34" charset="-122"/>
                </a:rPr>
                <a:t>此处输入标题</a:t>
              </a:r>
            </a:p>
          </p:txBody>
        </p:sp>
      </p:grpSp>
      <p:grpSp>
        <p:nvGrpSpPr>
          <p:cNvPr id="28" name="组合 27"/>
          <p:cNvGrpSpPr>
            <a:grpSpLocks/>
          </p:cNvGrpSpPr>
          <p:nvPr/>
        </p:nvGrpSpPr>
        <p:grpSpPr bwMode="auto">
          <a:xfrm>
            <a:off x="8975294" y="4167478"/>
            <a:ext cx="2894300" cy="613762"/>
            <a:chOff x="0" y="0"/>
            <a:chExt cx="1904222" cy="576064"/>
          </a:xfrm>
        </p:grpSpPr>
        <p:sp>
          <p:nvSpPr>
            <p:cNvPr id="29" name="矩形 13"/>
            <p:cNvSpPr>
              <a:spLocks noChangeArrowheads="1"/>
            </p:cNvSpPr>
            <p:nvPr/>
          </p:nvSpPr>
          <p:spPr bwMode="auto">
            <a:xfrm>
              <a:off x="0" y="0"/>
              <a:ext cx="1904222" cy="576064"/>
            </a:xfrm>
            <a:prstGeom prst="rect">
              <a:avLst/>
            </a:prstGeom>
            <a:solidFill>
              <a:srgbClr val="B95F95"/>
            </a:solidFill>
            <a:ln>
              <a:noFill/>
            </a:ln>
            <a:extLst>
              <a:ext uri="{91240B29-F687-4F45-9708-019B960494DF}">
                <a14:hiddenLine xmlns:a14="http://schemas.microsoft.com/office/drawing/2010/main" w="25400">
                  <a:solidFill>
                    <a:srgbClr val="000000"/>
                  </a:solidFill>
                  <a:bevel/>
                  <a:headEnd/>
                  <a:tailEnd/>
                </a14:hiddenLine>
              </a:ext>
            </a:extLst>
          </p:spPr>
          <p:txBody>
            <a:bodyPr anchor="ctr"/>
            <a:lstStyle/>
            <a:p>
              <a:pPr algn="ctr"/>
              <a:endParaRPr lang="zh-CN" altLang="zh-CN">
                <a:solidFill>
                  <a:srgbClr val="FFFFFF"/>
                </a:solidFill>
                <a:latin typeface="宋体" pitchFamily="2" charset="-122"/>
                <a:sym typeface="宋体" pitchFamily="2" charset="-122"/>
              </a:endParaRPr>
            </a:p>
          </p:txBody>
        </p:sp>
        <p:sp>
          <p:nvSpPr>
            <p:cNvPr id="30" name="TextBox 39"/>
            <p:cNvSpPr>
              <a:spLocks noChangeArrowheads="1"/>
            </p:cNvSpPr>
            <p:nvPr/>
          </p:nvSpPr>
          <p:spPr bwMode="auto">
            <a:xfrm>
              <a:off x="118538" y="95045"/>
              <a:ext cx="156966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a:solidFill>
                    <a:schemeClr val="bg1"/>
                  </a:solidFill>
                  <a:latin typeface="微软雅黑" pitchFamily="34" charset="-122"/>
                  <a:ea typeface="微软雅黑" pitchFamily="34" charset="-122"/>
                  <a:sym typeface="微软雅黑" pitchFamily="34" charset="-122"/>
                </a:rPr>
                <a:t>此处输入标题</a:t>
              </a:r>
            </a:p>
          </p:txBody>
        </p:sp>
      </p:grpSp>
    </p:spTree>
    <p:extLst>
      <p:ext uri="{BB962C8B-B14F-4D97-AF65-F5344CB8AC3E}">
        <p14:creationId xmlns:p14="http://schemas.microsoft.com/office/powerpoint/2010/main" val="433053593"/>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p:cBhvr>
                                        <p:cTn id="11" dur="500"/>
                                        <p:tgtEl>
                                          <p:spTgt spid="16"/>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p:cBhvr>
                                        <p:cTn id="15" dur="500"/>
                                        <p:tgtEl>
                                          <p:spTgt spid="5"/>
                                        </p:tgtEl>
                                      </p:cBhvr>
                                    </p:animEffect>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p:cBhvr>
                                        <p:cTn id="19" dur="1000"/>
                                        <p:tgtEl>
                                          <p:spTgt spid="19"/>
                                        </p:tgtEl>
                                      </p:cBhvr>
                                    </p:animEffect>
                                    <p:anim calcmode="lin" valueType="num">
                                      <p:cBhvr>
                                        <p:cTn id="20" dur="1000" fill="hold"/>
                                        <p:tgtEl>
                                          <p:spTgt spid="19"/>
                                        </p:tgtEl>
                                        <p:attrNameLst>
                                          <p:attrName>ppt_x</p:attrName>
                                        </p:attrNameLst>
                                      </p:cBhvr>
                                      <p:tavLst>
                                        <p:tav tm="0">
                                          <p:val>
                                            <p:strVal val="#ppt_x"/>
                                          </p:val>
                                        </p:tav>
                                        <p:tav tm="100000">
                                          <p:val>
                                            <p:strVal val="#ppt_x"/>
                                          </p:val>
                                        </p:tav>
                                      </p:tavLst>
                                    </p:anim>
                                    <p:anim calcmode="lin" valueType="num">
                                      <p:cBhvr>
                                        <p:cTn id="21" dur="1000" fill="hold"/>
                                        <p:tgtEl>
                                          <p:spTgt spid="19"/>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22"/>
                                        </p:tgtEl>
                                        <p:attrNameLst>
                                          <p:attrName>style.visibility</p:attrName>
                                        </p:attrNameLst>
                                      </p:cBhvr>
                                      <p:to>
                                        <p:strVal val="visible"/>
                                      </p:to>
                                    </p:set>
                                    <p:animEffect>
                                      <p:cBhvr>
                                        <p:cTn id="24" dur="1000"/>
                                        <p:tgtEl>
                                          <p:spTgt spid="22"/>
                                        </p:tgtEl>
                                      </p:cBhvr>
                                    </p:animEffect>
                                    <p:anim calcmode="lin" valueType="num">
                                      <p:cBhvr>
                                        <p:cTn id="25" dur="1000" fill="hold"/>
                                        <p:tgtEl>
                                          <p:spTgt spid="22"/>
                                        </p:tgtEl>
                                        <p:attrNameLst>
                                          <p:attrName>ppt_x</p:attrName>
                                        </p:attrNameLst>
                                      </p:cBhvr>
                                      <p:tavLst>
                                        <p:tav tm="0">
                                          <p:val>
                                            <p:strVal val="#ppt_x"/>
                                          </p:val>
                                        </p:tav>
                                        <p:tav tm="100000">
                                          <p:val>
                                            <p:strVal val="#ppt_x"/>
                                          </p:val>
                                        </p:tav>
                                      </p:tavLst>
                                    </p:anim>
                                    <p:anim calcmode="lin" valueType="num">
                                      <p:cBhvr>
                                        <p:cTn id="26" dur="1000" fill="hold"/>
                                        <p:tgtEl>
                                          <p:spTgt spid="22"/>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25"/>
                                        </p:tgtEl>
                                        <p:attrNameLst>
                                          <p:attrName>style.visibility</p:attrName>
                                        </p:attrNameLst>
                                      </p:cBhvr>
                                      <p:to>
                                        <p:strVal val="visible"/>
                                      </p:to>
                                    </p:set>
                                    <p:animEffect>
                                      <p:cBhvr>
                                        <p:cTn id="29" dur="1000"/>
                                        <p:tgtEl>
                                          <p:spTgt spid="25"/>
                                        </p:tgtEl>
                                      </p:cBhvr>
                                    </p:animEffect>
                                    <p:anim calcmode="lin" valueType="num">
                                      <p:cBhvr>
                                        <p:cTn id="30" dur="1000" fill="hold"/>
                                        <p:tgtEl>
                                          <p:spTgt spid="25"/>
                                        </p:tgtEl>
                                        <p:attrNameLst>
                                          <p:attrName>ppt_x</p:attrName>
                                        </p:attrNameLst>
                                      </p:cBhvr>
                                      <p:tavLst>
                                        <p:tav tm="0">
                                          <p:val>
                                            <p:strVal val="#ppt_x"/>
                                          </p:val>
                                        </p:tav>
                                        <p:tav tm="100000">
                                          <p:val>
                                            <p:strVal val="#ppt_x"/>
                                          </p:val>
                                        </p:tav>
                                      </p:tavLst>
                                    </p:anim>
                                    <p:anim calcmode="lin" valueType="num">
                                      <p:cBhvr>
                                        <p:cTn id="31" dur="1000" fill="hold"/>
                                        <p:tgtEl>
                                          <p:spTgt spid="25"/>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p:cBhvr>
                                        <p:cTn id="34" dur="1000"/>
                                        <p:tgtEl>
                                          <p:spTgt spid="28"/>
                                        </p:tgtEl>
                                      </p:cBhvr>
                                    </p:animEffect>
                                    <p:anim calcmode="lin" valueType="num">
                                      <p:cBhvr>
                                        <p:cTn id="35" dur="1000" fill="hold"/>
                                        <p:tgtEl>
                                          <p:spTgt spid="28"/>
                                        </p:tgtEl>
                                        <p:attrNameLst>
                                          <p:attrName>ppt_x</p:attrName>
                                        </p:attrNameLst>
                                      </p:cBhvr>
                                      <p:tavLst>
                                        <p:tav tm="0">
                                          <p:val>
                                            <p:strVal val="#ppt_x"/>
                                          </p:val>
                                        </p:tav>
                                        <p:tav tm="100000">
                                          <p:val>
                                            <p:strVal val="#ppt_x"/>
                                          </p:val>
                                        </p:tav>
                                      </p:tavLst>
                                    </p:anim>
                                    <p:anim calcmode="lin" valueType="num">
                                      <p:cBhvr>
                                        <p:cTn id="36" dur="1000" fill="hold"/>
                                        <p:tgtEl>
                                          <p:spTgt spid="28"/>
                                        </p:tgtEl>
                                        <p:attrNameLst>
                                          <p:attrName>ppt_y</p:attrName>
                                        </p:attrNameLst>
                                      </p:cBhvr>
                                      <p:tavLst>
                                        <p:tav tm="0">
                                          <p:val>
                                            <p:strVal val="#ppt_y+.1"/>
                                          </p:val>
                                        </p:tav>
                                        <p:tav tm="100000">
                                          <p:val>
                                            <p:strVal val="#ppt_y"/>
                                          </p:val>
                                        </p:tav>
                                      </p:tavLst>
                                    </p:anim>
                                  </p:childTnLst>
                                </p:cTn>
                              </p:par>
                            </p:childTnLst>
                          </p:cTn>
                        </p:par>
                        <p:par>
                          <p:cTn id="37" fill="hold">
                            <p:stCondLst>
                              <p:cond delay="2500"/>
                            </p:stCondLst>
                            <p:childTnLst>
                              <p:par>
                                <p:cTn id="38" presetID="22" presetClass="entr" presetSubtype="1"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Effect>
                                      <p:cBhvr>
                                        <p:cTn id="40" dur="500"/>
                                        <p:tgtEl>
                                          <p:spTgt spid="12"/>
                                        </p:tgtEl>
                                      </p:cBhvr>
                                    </p:animEffect>
                                  </p:childTnLst>
                                </p:cTn>
                              </p:par>
                            </p:childTnLst>
                          </p:cTn>
                        </p:par>
                        <p:par>
                          <p:cTn id="41" fill="hold">
                            <p:stCondLst>
                              <p:cond delay="3000"/>
                            </p:stCondLst>
                            <p:childTnLst>
                              <p:par>
                                <p:cTn id="42" presetID="22" presetClass="entr" presetSubtype="1" fill="hold" grpId="0" nodeType="afterEffect">
                                  <p:stCondLst>
                                    <p:cond delay="0"/>
                                  </p:stCondLst>
                                  <p:childTnLst>
                                    <p:set>
                                      <p:cBhvr>
                                        <p:cTn id="43" dur="1" fill="hold">
                                          <p:stCondLst>
                                            <p:cond delay="0"/>
                                          </p:stCondLst>
                                        </p:cTn>
                                        <p:tgtEl>
                                          <p:spTgt spid="13"/>
                                        </p:tgtEl>
                                        <p:attrNameLst>
                                          <p:attrName>style.visibility</p:attrName>
                                        </p:attrNameLst>
                                      </p:cBhvr>
                                      <p:to>
                                        <p:strVal val="visible"/>
                                      </p:to>
                                    </p:set>
                                    <p:animEffect>
                                      <p:cBhvr>
                                        <p:cTn id="44" dur="500"/>
                                        <p:tgtEl>
                                          <p:spTgt spid="13"/>
                                        </p:tgtEl>
                                      </p:cBhvr>
                                    </p:animEffect>
                                  </p:childTnLst>
                                </p:cTn>
                              </p:par>
                            </p:childTnLst>
                          </p:cTn>
                        </p:par>
                        <p:par>
                          <p:cTn id="45" fill="hold">
                            <p:stCondLst>
                              <p:cond delay="3500"/>
                            </p:stCondLst>
                            <p:childTnLst>
                              <p:par>
                                <p:cTn id="46" presetID="22" presetClass="entr" presetSubtype="1" fill="hold" grpId="0" nodeType="afterEffect">
                                  <p:stCondLst>
                                    <p:cond delay="0"/>
                                  </p:stCondLst>
                                  <p:childTnLst>
                                    <p:set>
                                      <p:cBhvr>
                                        <p:cTn id="47" dur="1" fill="hold">
                                          <p:stCondLst>
                                            <p:cond delay="0"/>
                                          </p:stCondLst>
                                        </p:cTn>
                                        <p:tgtEl>
                                          <p:spTgt spid="14"/>
                                        </p:tgtEl>
                                        <p:attrNameLst>
                                          <p:attrName>style.visibility</p:attrName>
                                        </p:attrNameLst>
                                      </p:cBhvr>
                                      <p:to>
                                        <p:strVal val="visible"/>
                                      </p:to>
                                    </p:set>
                                    <p:animEffect>
                                      <p:cBhvr>
                                        <p:cTn id="48" dur="500"/>
                                        <p:tgtEl>
                                          <p:spTgt spid="14"/>
                                        </p:tgtEl>
                                      </p:cBhvr>
                                    </p:animEffect>
                                  </p:childTnLst>
                                </p:cTn>
                              </p:par>
                            </p:childTnLst>
                          </p:cTn>
                        </p:par>
                        <p:par>
                          <p:cTn id="49" fill="hold">
                            <p:stCondLst>
                              <p:cond delay="4000"/>
                            </p:stCondLst>
                            <p:childTnLst>
                              <p:par>
                                <p:cTn id="50" presetID="22" presetClass="entr" presetSubtype="1"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p:cBhvr>
                                        <p:cTn id="5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utoUpdateAnimBg="0"/>
      <p:bldP spid="13" grpId="0" bldLvl="0" autoUpdateAnimBg="0"/>
      <p:bldP spid="14" grpId="0" bldLvl="0" autoUpdateAnimBg="0"/>
      <p:bldP spid="15" grpId="0" bldLvl="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sp>
        <p:nvSpPr>
          <p:cNvPr id="5" name="六边形 75"/>
          <p:cNvSpPr>
            <a:spLocks noChangeArrowheads="1"/>
          </p:cNvSpPr>
          <p:nvPr/>
        </p:nvSpPr>
        <p:spPr bwMode="auto">
          <a:xfrm>
            <a:off x="1679575" y="3603625"/>
            <a:ext cx="1778000" cy="1531938"/>
          </a:xfrm>
          <a:prstGeom prst="hexagon">
            <a:avLst>
              <a:gd name="adj" fmla="val 25012"/>
              <a:gd name="vf" fmla="val 115470"/>
            </a:avLst>
          </a:prstGeom>
          <a:solidFill>
            <a:srgbClr val="3B68A1"/>
          </a:solidFill>
          <a:ln>
            <a:noFill/>
          </a:ln>
          <a:extLst/>
        </p:spPr>
        <p:txBody>
          <a:bodyPr anchor="ctr"/>
          <a:lstStyle/>
          <a:p>
            <a:pPr algn="ctr">
              <a:buFont typeface="Arial" pitchFamily="34" charset="0"/>
              <a:buNone/>
            </a:pPr>
            <a:endParaRPr lang="zh-CN" altLang="en-US">
              <a:solidFill>
                <a:srgbClr val="FFFFFF"/>
              </a:solidFill>
            </a:endParaRPr>
          </a:p>
        </p:txBody>
      </p:sp>
      <p:sp>
        <p:nvSpPr>
          <p:cNvPr id="6" name="六边形 76"/>
          <p:cNvSpPr>
            <a:spLocks noChangeArrowheads="1"/>
          </p:cNvSpPr>
          <p:nvPr/>
        </p:nvSpPr>
        <p:spPr bwMode="auto">
          <a:xfrm>
            <a:off x="3100388" y="2808288"/>
            <a:ext cx="1778000" cy="1533525"/>
          </a:xfrm>
          <a:prstGeom prst="hexagon">
            <a:avLst>
              <a:gd name="adj" fmla="val 24987"/>
              <a:gd name="vf" fmla="val 115470"/>
            </a:avLst>
          </a:prstGeom>
          <a:solidFill>
            <a:srgbClr val="F79E5A"/>
          </a:solidFill>
          <a:ln>
            <a:noFill/>
          </a:ln>
          <a:extLst/>
        </p:spPr>
        <p:txBody>
          <a:bodyPr anchor="ctr"/>
          <a:lstStyle/>
          <a:p>
            <a:pPr algn="ctr">
              <a:buFont typeface="Arial" pitchFamily="34" charset="0"/>
              <a:buNone/>
            </a:pPr>
            <a:endParaRPr lang="zh-CN" altLang="en-US">
              <a:solidFill>
                <a:srgbClr val="FFFFFF"/>
              </a:solidFill>
            </a:endParaRPr>
          </a:p>
        </p:txBody>
      </p:sp>
      <p:sp>
        <p:nvSpPr>
          <p:cNvPr id="7" name="六边形 77"/>
          <p:cNvSpPr>
            <a:spLocks noChangeArrowheads="1"/>
          </p:cNvSpPr>
          <p:nvPr/>
        </p:nvSpPr>
        <p:spPr bwMode="auto">
          <a:xfrm>
            <a:off x="4521200" y="3548063"/>
            <a:ext cx="1778000" cy="1531937"/>
          </a:xfrm>
          <a:prstGeom prst="hexagon">
            <a:avLst>
              <a:gd name="adj" fmla="val 25012"/>
              <a:gd name="vf" fmla="val 115470"/>
            </a:avLst>
          </a:prstGeom>
          <a:solidFill>
            <a:srgbClr val="4DCEB8"/>
          </a:solidFill>
          <a:ln>
            <a:noFill/>
          </a:ln>
          <a:extLst/>
        </p:spPr>
        <p:txBody>
          <a:bodyPr anchor="ctr"/>
          <a:lstStyle/>
          <a:p>
            <a:pPr algn="ctr">
              <a:buFont typeface="Arial" pitchFamily="34" charset="0"/>
              <a:buNone/>
            </a:pPr>
            <a:endParaRPr lang="zh-CN" altLang="en-US">
              <a:solidFill>
                <a:srgbClr val="FFFFFF"/>
              </a:solidFill>
            </a:endParaRPr>
          </a:p>
        </p:txBody>
      </p:sp>
      <p:sp>
        <p:nvSpPr>
          <p:cNvPr id="8" name="六边形 78"/>
          <p:cNvSpPr>
            <a:spLocks noChangeArrowheads="1"/>
          </p:cNvSpPr>
          <p:nvPr/>
        </p:nvSpPr>
        <p:spPr bwMode="auto">
          <a:xfrm>
            <a:off x="5969000" y="2781300"/>
            <a:ext cx="1778000" cy="1533525"/>
          </a:xfrm>
          <a:prstGeom prst="hexagon">
            <a:avLst>
              <a:gd name="adj" fmla="val 24987"/>
              <a:gd name="vf" fmla="val 115470"/>
            </a:avLst>
          </a:prstGeom>
          <a:solidFill>
            <a:srgbClr val="B95F95"/>
          </a:solidFill>
          <a:ln>
            <a:noFill/>
          </a:ln>
          <a:extLst/>
        </p:spPr>
        <p:txBody>
          <a:bodyPr anchor="ctr"/>
          <a:lstStyle/>
          <a:p>
            <a:pPr algn="ctr">
              <a:buFont typeface="Arial" pitchFamily="34" charset="0"/>
              <a:buNone/>
            </a:pPr>
            <a:endParaRPr lang="zh-CN" altLang="en-US">
              <a:solidFill>
                <a:srgbClr val="FFFFFF"/>
              </a:solidFill>
            </a:endParaRPr>
          </a:p>
        </p:txBody>
      </p:sp>
      <p:sp>
        <p:nvSpPr>
          <p:cNvPr id="9" name="六边形 79"/>
          <p:cNvSpPr>
            <a:spLocks noChangeArrowheads="1"/>
          </p:cNvSpPr>
          <p:nvPr/>
        </p:nvSpPr>
        <p:spPr bwMode="auto">
          <a:xfrm>
            <a:off x="7397750" y="3548063"/>
            <a:ext cx="1778000" cy="1531937"/>
          </a:xfrm>
          <a:prstGeom prst="hexagon">
            <a:avLst>
              <a:gd name="adj" fmla="val 25012"/>
              <a:gd name="vf" fmla="val 115470"/>
            </a:avLst>
          </a:prstGeom>
          <a:solidFill>
            <a:srgbClr val="3B68A1"/>
          </a:solidFill>
          <a:ln>
            <a:noFill/>
          </a:ln>
          <a:extLst/>
        </p:spPr>
        <p:txBody>
          <a:bodyPr anchor="ctr"/>
          <a:lstStyle/>
          <a:p>
            <a:pPr algn="ctr">
              <a:buFont typeface="Arial" pitchFamily="34" charset="0"/>
              <a:buNone/>
            </a:pPr>
            <a:endParaRPr lang="zh-CN" altLang="en-US">
              <a:solidFill>
                <a:srgbClr val="FFFFFF"/>
              </a:solidFill>
            </a:endParaRPr>
          </a:p>
        </p:txBody>
      </p:sp>
      <p:sp>
        <p:nvSpPr>
          <p:cNvPr id="10" name="六边形 80"/>
          <p:cNvSpPr>
            <a:spLocks noChangeArrowheads="1"/>
          </p:cNvSpPr>
          <p:nvPr/>
        </p:nvSpPr>
        <p:spPr bwMode="auto">
          <a:xfrm>
            <a:off x="8818563" y="2781300"/>
            <a:ext cx="1778000" cy="1533525"/>
          </a:xfrm>
          <a:prstGeom prst="hexagon">
            <a:avLst>
              <a:gd name="adj" fmla="val 24987"/>
              <a:gd name="vf" fmla="val 115470"/>
            </a:avLst>
          </a:prstGeom>
          <a:solidFill>
            <a:srgbClr val="F79E5A"/>
          </a:solidFill>
          <a:ln>
            <a:noFill/>
          </a:ln>
          <a:extLst/>
        </p:spPr>
        <p:txBody>
          <a:bodyPr anchor="ctr"/>
          <a:lstStyle/>
          <a:p>
            <a:pPr algn="ctr">
              <a:buFont typeface="Arial" pitchFamily="34" charset="0"/>
              <a:buNone/>
            </a:pPr>
            <a:endParaRPr lang="zh-CN" altLang="en-US">
              <a:solidFill>
                <a:srgbClr val="FFFFFF"/>
              </a:solidFill>
            </a:endParaRPr>
          </a:p>
        </p:txBody>
      </p:sp>
      <p:sp>
        <p:nvSpPr>
          <p:cNvPr id="11" name="椭圆 48"/>
          <p:cNvSpPr>
            <a:spLocks noChangeArrowheads="1"/>
          </p:cNvSpPr>
          <p:nvPr/>
        </p:nvSpPr>
        <p:spPr bwMode="auto">
          <a:xfrm>
            <a:off x="8004175" y="4364038"/>
            <a:ext cx="565150" cy="56515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buFont typeface="Arial" pitchFamily="34" charset="0"/>
              <a:buNone/>
            </a:pPr>
            <a:endParaRPr lang="zh-CN" altLang="en-US">
              <a:solidFill>
                <a:srgbClr val="FFFFFF"/>
              </a:solidFill>
            </a:endParaRPr>
          </a:p>
        </p:txBody>
      </p:sp>
      <p:grpSp>
        <p:nvGrpSpPr>
          <p:cNvPr id="12" name="组合 49"/>
          <p:cNvGrpSpPr>
            <a:grpSpLocks/>
          </p:cNvGrpSpPr>
          <p:nvPr/>
        </p:nvGrpSpPr>
        <p:grpSpPr bwMode="auto">
          <a:xfrm>
            <a:off x="2268538" y="4389438"/>
            <a:ext cx="565150" cy="566737"/>
            <a:chOff x="0" y="0"/>
            <a:chExt cx="566057" cy="566057"/>
          </a:xfrm>
        </p:grpSpPr>
        <p:sp>
          <p:nvSpPr>
            <p:cNvPr id="13" name="椭圆 73"/>
            <p:cNvSpPr>
              <a:spLocks noChangeArrowheads="1"/>
            </p:cNvSpPr>
            <p:nvPr/>
          </p:nvSpPr>
          <p:spPr bwMode="auto">
            <a:xfrm>
              <a:off x="0" y="0"/>
              <a:ext cx="566057" cy="56605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buFont typeface="Arial" pitchFamily="34" charset="0"/>
                <a:buNone/>
              </a:pPr>
              <a:endParaRPr lang="zh-CN" altLang="en-US">
                <a:solidFill>
                  <a:srgbClr val="FFFFFF"/>
                </a:solidFill>
              </a:endParaRPr>
            </a:p>
          </p:txBody>
        </p:sp>
        <p:sp>
          <p:nvSpPr>
            <p:cNvPr id="14" name="Freeform 95"/>
            <p:cNvSpPr>
              <a:spLocks noEditPoints="1"/>
            </p:cNvSpPr>
            <p:nvPr/>
          </p:nvSpPr>
          <p:spPr bwMode="auto">
            <a:xfrm>
              <a:off x="139887" y="126321"/>
              <a:ext cx="286284" cy="311268"/>
            </a:xfrm>
            <a:custGeom>
              <a:avLst/>
              <a:gdLst>
                <a:gd name="T0" fmla="*/ 2147483647 w 176"/>
                <a:gd name="T1" fmla="*/ 2147483647 h 192"/>
                <a:gd name="T2" fmla="*/ 2147483647 w 176"/>
                <a:gd name="T3" fmla="*/ 0 h 192"/>
                <a:gd name="T4" fmla="*/ 2147483647 w 176"/>
                <a:gd name="T5" fmla="*/ 2147483647 h 192"/>
                <a:gd name="T6" fmla="*/ 2147483647 w 176"/>
                <a:gd name="T7" fmla="*/ 2147483647 h 192"/>
                <a:gd name="T8" fmla="*/ 2147483647 w 176"/>
                <a:gd name="T9" fmla="*/ 2147483647 h 192"/>
                <a:gd name="T10" fmla="*/ 2147483647 w 176"/>
                <a:gd name="T11" fmla="*/ 2147483647 h 192"/>
                <a:gd name="T12" fmla="*/ 0 w 176"/>
                <a:gd name="T13" fmla="*/ 2147483647 h 192"/>
                <a:gd name="T14" fmla="*/ 2147483647 w 176"/>
                <a:gd name="T15" fmla="*/ 2147483647 h 192"/>
                <a:gd name="T16" fmla="*/ 2147483647 w 176"/>
                <a:gd name="T17" fmla="*/ 2147483647 h 192"/>
                <a:gd name="T18" fmla="*/ 2147483647 w 176"/>
                <a:gd name="T19" fmla="*/ 2147483647 h 192"/>
                <a:gd name="T20" fmla="*/ 2147483647 w 176"/>
                <a:gd name="T21" fmla="*/ 2147483647 h 192"/>
                <a:gd name="T22" fmla="*/ 2147483647 w 176"/>
                <a:gd name="T23" fmla="*/ 2147483647 h 192"/>
                <a:gd name="T24" fmla="*/ 2147483647 w 176"/>
                <a:gd name="T25" fmla="*/ 2147483647 h 192"/>
                <a:gd name="T26" fmla="*/ 2147483647 w 176"/>
                <a:gd name="T27" fmla="*/ 2147483647 h 192"/>
                <a:gd name="T28" fmla="*/ 2147483647 w 176"/>
                <a:gd name="T29" fmla="*/ 2147483647 h 192"/>
                <a:gd name="T30" fmla="*/ 2147483647 w 176"/>
                <a:gd name="T31" fmla="*/ 2147483647 h 192"/>
                <a:gd name="T32" fmla="*/ 2147483647 w 176"/>
                <a:gd name="T33" fmla="*/ 2147483647 h 192"/>
                <a:gd name="T34" fmla="*/ 2147483647 w 176"/>
                <a:gd name="T35" fmla="*/ 2147483647 h 192"/>
                <a:gd name="T36" fmla="*/ 2147483647 w 176"/>
                <a:gd name="T37" fmla="*/ 2147483647 h 192"/>
                <a:gd name="T38" fmla="*/ 2147483647 w 176"/>
                <a:gd name="T39" fmla="*/ 2147483647 h 192"/>
                <a:gd name="T40" fmla="*/ 2147483647 w 176"/>
                <a:gd name="T41" fmla="*/ 2147483647 h 192"/>
                <a:gd name="T42" fmla="*/ 2147483647 w 176"/>
                <a:gd name="T43" fmla="*/ 2147483647 h 192"/>
                <a:gd name="T44" fmla="*/ 2147483647 w 176"/>
                <a:gd name="T45" fmla="*/ 2147483647 h 192"/>
                <a:gd name="T46" fmla="*/ 2147483647 w 176"/>
                <a:gd name="T47" fmla="*/ 2147483647 h 192"/>
                <a:gd name="T48" fmla="*/ 2147483647 w 176"/>
                <a:gd name="T49" fmla="*/ 2147483647 h 192"/>
                <a:gd name="T50" fmla="*/ 2147483647 w 176"/>
                <a:gd name="T51" fmla="*/ 2147483647 h 192"/>
                <a:gd name="T52" fmla="*/ 2147483647 w 176"/>
                <a:gd name="T53" fmla="*/ 2147483647 h 192"/>
                <a:gd name="T54" fmla="*/ 2147483647 w 176"/>
                <a:gd name="T55" fmla="*/ 2147483647 h 192"/>
                <a:gd name="T56" fmla="*/ 2147483647 w 176"/>
                <a:gd name="T57" fmla="*/ 2147483647 h 192"/>
                <a:gd name="T58" fmla="*/ 2147483647 w 176"/>
                <a:gd name="T59" fmla="*/ 2147483647 h 192"/>
                <a:gd name="T60" fmla="*/ 2147483647 w 176"/>
                <a:gd name="T61" fmla="*/ 2147483647 h 192"/>
                <a:gd name="T62" fmla="*/ 2147483647 w 176"/>
                <a:gd name="T63" fmla="*/ 2147483647 h 19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76" h="192">
                  <a:moveTo>
                    <a:pt x="175" y="1"/>
                  </a:moveTo>
                  <a:cubicBezTo>
                    <a:pt x="174" y="0"/>
                    <a:pt x="172" y="0"/>
                    <a:pt x="171" y="0"/>
                  </a:cubicBezTo>
                  <a:cubicBezTo>
                    <a:pt x="67" y="24"/>
                    <a:pt x="67" y="24"/>
                    <a:pt x="67" y="24"/>
                  </a:cubicBezTo>
                  <a:cubicBezTo>
                    <a:pt x="65" y="24"/>
                    <a:pt x="64" y="26"/>
                    <a:pt x="64" y="28"/>
                  </a:cubicBezTo>
                  <a:cubicBezTo>
                    <a:pt x="64" y="133"/>
                    <a:pt x="64" y="133"/>
                    <a:pt x="64" y="133"/>
                  </a:cubicBezTo>
                  <a:cubicBezTo>
                    <a:pt x="58" y="125"/>
                    <a:pt x="47" y="120"/>
                    <a:pt x="36" y="120"/>
                  </a:cubicBezTo>
                  <a:cubicBezTo>
                    <a:pt x="16" y="120"/>
                    <a:pt x="0" y="136"/>
                    <a:pt x="0" y="156"/>
                  </a:cubicBezTo>
                  <a:cubicBezTo>
                    <a:pt x="0" y="176"/>
                    <a:pt x="16" y="192"/>
                    <a:pt x="36" y="192"/>
                  </a:cubicBezTo>
                  <a:cubicBezTo>
                    <a:pt x="56" y="192"/>
                    <a:pt x="72" y="176"/>
                    <a:pt x="72" y="156"/>
                  </a:cubicBezTo>
                  <a:cubicBezTo>
                    <a:pt x="72" y="79"/>
                    <a:pt x="72" y="79"/>
                    <a:pt x="72" y="79"/>
                  </a:cubicBezTo>
                  <a:cubicBezTo>
                    <a:pt x="168" y="57"/>
                    <a:pt x="168" y="57"/>
                    <a:pt x="168" y="57"/>
                  </a:cubicBezTo>
                  <a:cubicBezTo>
                    <a:pt x="168" y="125"/>
                    <a:pt x="168" y="125"/>
                    <a:pt x="168" y="125"/>
                  </a:cubicBezTo>
                  <a:cubicBezTo>
                    <a:pt x="162" y="117"/>
                    <a:pt x="151" y="112"/>
                    <a:pt x="140" y="112"/>
                  </a:cubicBezTo>
                  <a:cubicBezTo>
                    <a:pt x="120" y="112"/>
                    <a:pt x="104" y="128"/>
                    <a:pt x="104" y="148"/>
                  </a:cubicBezTo>
                  <a:cubicBezTo>
                    <a:pt x="104" y="168"/>
                    <a:pt x="120" y="184"/>
                    <a:pt x="140" y="184"/>
                  </a:cubicBezTo>
                  <a:cubicBezTo>
                    <a:pt x="160" y="184"/>
                    <a:pt x="176" y="168"/>
                    <a:pt x="176" y="148"/>
                  </a:cubicBezTo>
                  <a:cubicBezTo>
                    <a:pt x="176" y="4"/>
                    <a:pt x="176" y="4"/>
                    <a:pt x="176" y="4"/>
                  </a:cubicBezTo>
                  <a:cubicBezTo>
                    <a:pt x="176" y="3"/>
                    <a:pt x="176" y="1"/>
                    <a:pt x="175" y="1"/>
                  </a:cubicBezTo>
                  <a:close/>
                  <a:moveTo>
                    <a:pt x="36" y="144"/>
                  </a:moveTo>
                  <a:cubicBezTo>
                    <a:pt x="30" y="144"/>
                    <a:pt x="24" y="149"/>
                    <a:pt x="24" y="156"/>
                  </a:cubicBezTo>
                  <a:cubicBezTo>
                    <a:pt x="24" y="158"/>
                    <a:pt x="22" y="160"/>
                    <a:pt x="20" y="160"/>
                  </a:cubicBezTo>
                  <a:cubicBezTo>
                    <a:pt x="18" y="160"/>
                    <a:pt x="16" y="158"/>
                    <a:pt x="16" y="156"/>
                  </a:cubicBezTo>
                  <a:cubicBezTo>
                    <a:pt x="16" y="145"/>
                    <a:pt x="25" y="136"/>
                    <a:pt x="36" y="136"/>
                  </a:cubicBezTo>
                  <a:cubicBezTo>
                    <a:pt x="38" y="136"/>
                    <a:pt x="40" y="138"/>
                    <a:pt x="40" y="140"/>
                  </a:cubicBezTo>
                  <a:cubicBezTo>
                    <a:pt x="40" y="142"/>
                    <a:pt x="38" y="144"/>
                    <a:pt x="36" y="144"/>
                  </a:cubicBezTo>
                  <a:close/>
                  <a:moveTo>
                    <a:pt x="140" y="136"/>
                  </a:moveTo>
                  <a:cubicBezTo>
                    <a:pt x="134" y="136"/>
                    <a:pt x="128" y="141"/>
                    <a:pt x="128" y="148"/>
                  </a:cubicBezTo>
                  <a:cubicBezTo>
                    <a:pt x="128" y="150"/>
                    <a:pt x="126" y="152"/>
                    <a:pt x="124" y="152"/>
                  </a:cubicBezTo>
                  <a:cubicBezTo>
                    <a:pt x="122" y="152"/>
                    <a:pt x="120" y="150"/>
                    <a:pt x="120" y="148"/>
                  </a:cubicBezTo>
                  <a:cubicBezTo>
                    <a:pt x="120" y="137"/>
                    <a:pt x="129" y="128"/>
                    <a:pt x="140" y="128"/>
                  </a:cubicBezTo>
                  <a:cubicBezTo>
                    <a:pt x="142" y="128"/>
                    <a:pt x="144" y="130"/>
                    <a:pt x="144" y="132"/>
                  </a:cubicBezTo>
                  <a:cubicBezTo>
                    <a:pt x="144" y="134"/>
                    <a:pt x="142" y="136"/>
                    <a:pt x="140" y="13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lIns="80296" tIns="40148" rIns="80296" bIns="40148"/>
            <a:lstStyle/>
            <a:p>
              <a:endParaRPr lang="zh-CN" altLang="en-US"/>
            </a:p>
          </p:txBody>
        </p:sp>
      </p:grpSp>
      <p:sp>
        <p:nvSpPr>
          <p:cNvPr id="15" name="椭圆 66"/>
          <p:cNvSpPr>
            <a:spLocks noChangeArrowheads="1"/>
          </p:cNvSpPr>
          <p:nvPr/>
        </p:nvSpPr>
        <p:spPr bwMode="auto">
          <a:xfrm>
            <a:off x="3687763" y="2981325"/>
            <a:ext cx="566737" cy="56673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buFont typeface="Arial" pitchFamily="34" charset="0"/>
              <a:buNone/>
            </a:pPr>
            <a:endParaRPr lang="zh-CN" altLang="en-US">
              <a:solidFill>
                <a:srgbClr val="FFFFFF"/>
              </a:solidFill>
            </a:endParaRPr>
          </a:p>
        </p:txBody>
      </p:sp>
      <p:pic>
        <p:nvPicPr>
          <p:cNvPr id="16" name="组合 67"/>
          <p:cNvPicPr>
            <a:picLocks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0" y="3140075"/>
            <a:ext cx="292100"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椭圆 51"/>
          <p:cNvSpPr>
            <a:spLocks noChangeArrowheads="1"/>
          </p:cNvSpPr>
          <p:nvPr/>
        </p:nvSpPr>
        <p:spPr bwMode="auto">
          <a:xfrm>
            <a:off x="9424988" y="2928938"/>
            <a:ext cx="565150" cy="56515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buFont typeface="Arial" pitchFamily="34" charset="0"/>
              <a:buNone/>
            </a:pPr>
            <a:endParaRPr lang="zh-CN" altLang="en-US">
              <a:solidFill>
                <a:srgbClr val="FFFFFF"/>
              </a:solidFill>
            </a:endParaRPr>
          </a:p>
        </p:txBody>
      </p:sp>
      <p:sp>
        <p:nvSpPr>
          <p:cNvPr id="18" name="椭圆 59"/>
          <p:cNvSpPr>
            <a:spLocks noChangeArrowheads="1"/>
          </p:cNvSpPr>
          <p:nvPr/>
        </p:nvSpPr>
        <p:spPr bwMode="auto">
          <a:xfrm>
            <a:off x="5127625" y="4364038"/>
            <a:ext cx="565150" cy="56515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buFont typeface="Arial" pitchFamily="34" charset="0"/>
              <a:buNone/>
            </a:pPr>
            <a:endParaRPr lang="zh-CN" altLang="en-US">
              <a:solidFill>
                <a:srgbClr val="FFFFFF"/>
              </a:solidFill>
            </a:endParaRPr>
          </a:p>
        </p:txBody>
      </p:sp>
      <p:pic>
        <p:nvPicPr>
          <p:cNvPr id="19" name="组合 60"/>
          <p:cNvPicPr>
            <a:picLocks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273675" y="4505325"/>
            <a:ext cx="27940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椭圆 53"/>
          <p:cNvSpPr>
            <a:spLocks noChangeArrowheads="1"/>
          </p:cNvSpPr>
          <p:nvPr/>
        </p:nvSpPr>
        <p:spPr bwMode="auto">
          <a:xfrm>
            <a:off x="6575425" y="2922588"/>
            <a:ext cx="565150" cy="565150"/>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buFont typeface="Arial" pitchFamily="34" charset="0"/>
              <a:buNone/>
            </a:pPr>
            <a:endParaRPr lang="zh-CN" altLang="en-US">
              <a:solidFill>
                <a:srgbClr val="FFFFFF"/>
              </a:solidFill>
            </a:endParaRPr>
          </a:p>
        </p:txBody>
      </p:sp>
      <p:pic>
        <p:nvPicPr>
          <p:cNvPr id="21" name="组合 54"/>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748463" y="3041650"/>
            <a:ext cx="280987"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Freeform 6"/>
          <p:cNvSpPr>
            <a:spLocks noEditPoints="1"/>
          </p:cNvSpPr>
          <p:nvPr/>
        </p:nvSpPr>
        <p:spPr bwMode="auto">
          <a:xfrm>
            <a:off x="8162925" y="4449763"/>
            <a:ext cx="236538" cy="404812"/>
          </a:xfrm>
          <a:custGeom>
            <a:avLst/>
            <a:gdLst>
              <a:gd name="T0" fmla="*/ 2147483647 w 112"/>
              <a:gd name="T1" fmla="*/ 0 h 192"/>
              <a:gd name="T2" fmla="*/ 2147483647 w 112"/>
              <a:gd name="T3" fmla="*/ 0 h 192"/>
              <a:gd name="T4" fmla="*/ 0 w 112"/>
              <a:gd name="T5" fmla="*/ 2147483647 h 192"/>
              <a:gd name="T6" fmla="*/ 0 w 112"/>
              <a:gd name="T7" fmla="*/ 2147483647 h 192"/>
              <a:gd name="T8" fmla="*/ 2147483647 w 112"/>
              <a:gd name="T9" fmla="*/ 2147483647 h 192"/>
              <a:gd name="T10" fmla="*/ 2147483647 w 112"/>
              <a:gd name="T11" fmla="*/ 2147483647 h 192"/>
              <a:gd name="T12" fmla="*/ 2147483647 w 112"/>
              <a:gd name="T13" fmla="*/ 2147483647 h 192"/>
              <a:gd name="T14" fmla="*/ 2147483647 w 112"/>
              <a:gd name="T15" fmla="*/ 2147483647 h 192"/>
              <a:gd name="T16" fmla="*/ 2147483647 w 112"/>
              <a:gd name="T17" fmla="*/ 0 h 192"/>
              <a:gd name="T18" fmla="*/ 2147483647 w 112"/>
              <a:gd name="T19" fmla="*/ 2147483647 h 192"/>
              <a:gd name="T20" fmla="*/ 2147483647 w 112"/>
              <a:gd name="T21" fmla="*/ 2147483647 h 192"/>
              <a:gd name="T22" fmla="*/ 2147483647 w 112"/>
              <a:gd name="T23" fmla="*/ 2147483647 h 192"/>
              <a:gd name="T24" fmla="*/ 2147483647 w 112"/>
              <a:gd name="T25" fmla="*/ 2147483647 h 192"/>
              <a:gd name="T26" fmla="*/ 2147483647 w 112"/>
              <a:gd name="T27" fmla="*/ 2147483647 h 192"/>
              <a:gd name="T28" fmla="*/ 2147483647 w 112"/>
              <a:gd name="T29" fmla="*/ 2147483647 h 192"/>
              <a:gd name="T30" fmla="*/ 2147483647 w 112"/>
              <a:gd name="T31" fmla="*/ 2147483647 h 192"/>
              <a:gd name="T32" fmla="*/ 2147483647 w 112"/>
              <a:gd name="T33" fmla="*/ 2147483647 h 192"/>
              <a:gd name="T34" fmla="*/ 2147483647 w 112"/>
              <a:gd name="T35" fmla="*/ 2147483647 h 192"/>
              <a:gd name="T36" fmla="*/ 2147483647 w 112"/>
              <a:gd name="T37" fmla="*/ 2147483647 h 192"/>
              <a:gd name="T38" fmla="*/ 2147483647 w 112"/>
              <a:gd name="T39" fmla="*/ 2147483647 h 192"/>
              <a:gd name="T40" fmla="*/ 2147483647 w 112"/>
              <a:gd name="T41" fmla="*/ 2147483647 h 192"/>
              <a:gd name="T42" fmla="*/ 2147483647 w 112"/>
              <a:gd name="T43" fmla="*/ 2147483647 h 192"/>
              <a:gd name="T44" fmla="*/ 2147483647 w 112"/>
              <a:gd name="T45" fmla="*/ 2147483647 h 192"/>
              <a:gd name="T46" fmla="*/ 2147483647 w 112"/>
              <a:gd name="T47" fmla="*/ 2147483647 h 192"/>
              <a:gd name="T48" fmla="*/ 2147483647 w 112"/>
              <a:gd name="T49" fmla="*/ 2147483647 h 192"/>
              <a:gd name="T50" fmla="*/ 2147483647 w 112"/>
              <a:gd name="T51" fmla="*/ 2147483647 h 192"/>
              <a:gd name="T52" fmla="*/ 2147483647 w 112"/>
              <a:gd name="T53" fmla="*/ 2147483647 h 192"/>
              <a:gd name="T54" fmla="*/ 2147483647 w 112"/>
              <a:gd name="T55" fmla="*/ 2147483647 h 192"/>
              <a:gd name="T56" fmla="*/ 2147483647 w 112"/>
              <a:gd name="T57" fmla="*/ 2147483647 h 192"/>
              <a:gd name="T58" fmla="*/ 2147483647 w 112"/>
              <a:gd name="T59" fmla="*/ 2147483647 h 192"/>
              <a:gd name="T60" fmla="*/ 2147483647 w 112"/>
              <a:gd name="T61" fmla="*/ 2147483647 h 192"/>
              <a:gd name="T62" fmla="*/ 2147483647 w 112"/>
              <a:gd name="T63" fmla="*/ 2147483647 h 192"/>
              <a:gd name="T64" fmla="*/ 2147483647 w 112"/>
              <a:gd name="T65" fmla="*/ 2147483647 h 192"/>
              <a:gd name="T66" fmla="*/ 2147483647 w 112"/>
              <a:gd name="T67" fmla="*/ 2147483647 h 192"/>
              <a:gd name="T68" fmla="*/ 2147483647 w 112"/>
              <a:gd name="T69" fmla="*/ 2147483647 h 192"/>
              <a:gd name="T70" fmla="*/ 2147483647 w 112"/>
              <a:gd name="T71" fmla="*/ 2147483647 h 192"/>
              <a:gd name="T72" fmla="*/ 2147483647 w 112"/>
              <a:gd name="T73" fmla="*/ 2147483647 h 192"/>
              <a:gd name="T74" fmla="*/ 2147483647 w 112"/>
              <a:gd name="T75" fmla="*/ 2147483647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2" h="192">
                <a:moveTo>
                  <a:pt x="100" y="0"/>
                </a:moveTo>
                <a:cubicBezTo>
                  <a:pt x="12" y="0"/>
                  <a:pt x="12" y="0"/>
                  <a:pt x="12" y="0"/>
                </a:cubicBezTo>
                <a:cubicBezTo>
                  <a:pt x="6" y="0"/>
                  <a:pt x="0" y="5"/>
                  <a:pt x="0" y="12"/>
                </a:cubicBezTo>
                <a:cubicBezTo>
                  <a:pt x="0" y="180"/>
                  <a:pt x="0" y="180"/>
                  <a:pt x="0" y="180"/>
                </a:cubicBezTo>
                <a:cubicBezTo>
                  <a:pt x="0" y="186"/>
                  <a:pt x="6" y="192"/>
                  <a:pt x="12" y="192"/>
                </a:cubicBezTo>
                <a:cubicBezTo>
                  <a:pt x="100" y="192"/>
                  <a:pt x="100" y="192"/>
                  <a:pt x="100" y="192"/>
                </a:cubicBezTo>
                <a:cubicBezTo>
                  <a:pt x="107" y="192"/>
                  <a:pt x="112" y="186"/>
                  <a:pt x="112" y="180"/>
                </a:cubicBezTo>
                <a:cubicBezTo>
                  <a:pt x="112" y="12"/>
                  <a:pt x="112" y="12"/>
                  <a:pt x="112" y="12"/>
                </a:cubicBezTo>
                <a:cubicBezTo>
                  <a:pt x="112" y="5"/>
                  <a:pt x="107" y="0"/>
                  <a:pt x="100" y="0"/>
                </a:cubicBezTo>
                <a:close/>
                <a:moveTo>
                  <a:pt x="52" y="16"/>
                </a:moveTo>
                <a:cubicBezTo>
                  <a:pt x="60" y="16"/>
                  <a:pt x="60" y="16"/>
                  <a:pt x="60" y="16"/>
                </a:cubicBezTo>
                <a:cubicBezTo>
                  <a:pt x="62" y="16"/>
                  <a:pt x="64" y="18"/>
                  <a:pt x="64" y="20"/>
                </a:cubicBezTo>
                <a:cubicBezTo>
                  <a:pt x="64" y="22"/>
                  <a:pt x="62" y="24"/>
                  <a:pt x="60" y="24"/>
                </a:cubicBezTo>
                <a:cubicBezTo>
                  <a:pt x="52" y="24"/>
                  <a:pt x="52" y="24"/>
                  <a:pt x="52" y="24"/>
                </a:cubicBezTo>
                <a:cubicBezTo>
                  <a:pt x="50" y="24"/>
                  <a:pt x="48" y="22"/>
                  <a:pt x="48" y="20"/>
                </a:cubicBezTo>
                <a:cubicBezTo>
                  <a:pt x="48" y="18"/>
                  <a:pt x="50" y="16"/>
                  <a:pt x="52" y="16"/>
                </a:cubicBezTo>
                <a:close/>
                <a:moveTo>
                  <a:pt x="33" y="17"/>
                </a:moveTo>
                <a:cubicBezTo>
                  <a:pt x="35" y="16"/>
                  <a:pt x="38" y="16"/>
                  <a:pt x="39" y="17"/>
                </a:cubicBezTo>
                <a:cubicBezTo>
                  <a:pt x="40" y="18"/>
                  <a:pt x="40" y="19"/>
                  <a:pt x="40" y="20"/>
                </a:cubicBezTo>
                <a:cubicBezTo>
                  <a:pt x="40" y="21"/>
                  <a:pt x="40" y="22"/>
                  <a:pt x="39" y="23"/>
                </a:cubicBezTo>
                <a:cubicBezTo>
                  <a:pt x="38" y="23"/>
                  <a:pt x="37" y="24"/>
                  <a:pt x="36" y="24"/>
                </a:cubicBezTo>
                <a:cubicBezTo>
                  <a:pt x="35" y="24"/>
                  <a:pt x="34" y="23"/>
                  <a:pt x="33" y="23"/>
                </a:cubicBezTo>
                <a:cubicBezTo>
                  <a:pt x="33" y="22"/>
                  <a:pt x="32" y="21"/>
                  <a:pt x="32" y="20"/>
                </a:cubicBezTo>
                <a:cubicBezTo>
                  <a:pt x="32" y="19"/>
                  <a:pt x="33" y="18"/>
                  <a:pt x="33" y="17"/>
                </a:cubicBezTo>
                <a:close/>
                <a:moveTo>
                  <a:pt x="56" y="176"/>
                </a:moveTo>
                <a:cubicBezTo>
                  <a:pt x="50" y="176"/>
                  <a:pt x="44" y="170"/>
                  <a:pt x="44" y="164"/>
                </a:cubicBezTo>
                <a:cubicBezTo>
                  <a:pt x="44" y="157"/>
                  <a:pt x="50" y="152"/>
                  <a:pt x="56" y="152"/>
                </a:cubicBezTo>
                <a:cubicBezTo>
                  <a:pt x="63" y="152"/>
                  <a:pt x="68" y="157"/>
                  <a:pt x="68" y="164"/>
                </a:cubicBezTo>
                <a:cubicBezTo>
                  <a:pt x="68" y="170"/>
                  <a:pt x="63" y="176"/>
                  <a:pt x="56" y="176"/>
                </a:cubicBezTo>
                <a:close/>
                <a:moveTo>
                  <a:pt x="96" y="140"/>
                </a:moveTo>
                <a:cubicBezTo>
                  <a:pt x="96" y="142"/>
                  <a:pt x="94" y="144"/>
                  <a:pt x="92" y="144"/>
                </a:cubicBezTo>
                <a:cubicBezTo>
                  <a:pt x="20" y="144"/>
                  <a:pt x="20" y="144"/>
                  <a:pt x="20" y="144"/>
                </a:cubicBezTo>
                <a:cubicBezTo>
                  <a:pt x="18" y="144"/>
                  <a:pt x="16" y="142"/>
                  <a:pt x="16" y="140"/>
                </a:cubicBezTo>
                <a:cubicBezTo>
                  <a:pt x="16" y="36"/>
                  <a:pt x="16" y="36"/>
                  <a:pt x="16" y="36"/>
                </a:cubicBezTo>
                <a:cubicBezTo>
                  <a:pt x="16" y="34"/>
                  <a:pt x="18" y="32"/>
                  <a:pt x="20" y="32"/>
                </a:cubicBezTo>
                <a:cubicBezTo>
                  <a:pt x="92" y="32"/>
                  <a:pt x="92" y="32"/>
                  <a:pt x="92" y="32"/>
                </a:cubicBezTo>
                <a:cubicBezTo>
                  <a:pt x="94" y="32"/>
                  <a:pt x="96" y="34"/>
                  <a:pt x="96" y="36"/>
                </a:cubicBezTo>
                <a:lnTo>
                  <a:pt x="96" y="140"/>
                </a:lnTo>
                <a:close/>
              </a:path>
            </a:pathLst>
          </a:custGeom>
          <a:solidFill>
            <a:schemeClr val="bg1">
              <a:lumMod val="50000"/>
            </a:schemeClr>
          </a:solidFill>
          <a:ln>
            <a:noFill/>
          </a:ln>
          <a:extLst/>
        </p:spPr>
        <p:txBody>
          <a:bodyPr lIns="80296" tIns="40148" rIns="80296" bIns="40148"/>
          <a:lstStyle/>
          <a:p>
            <a:endParaRPr lang="zh-CN" altLang="en-US"/>
          </a:p>
        </p:txBody>
      </p:sp>
      <p:sp>
        <p:nvSpPr>
          <p:cNvPr id="23" name="Freeform 94"/>
          <p:cNvSpPr>
            <a:spLocks/>
          </p:cNvSpPr>
          <p:nvPr/>
        </p:nvSpPr>
        <p:spPr bwMode="auto">
          <a:xfrm>
            <a:off x="9518650" y="3041650"/>
            <a:ext cx="377825" cy="379413"/>
          </a:xfrm>
          <a:custGeom>
            <a:avLst/>
            <a:gdLst>
              <a:gd name="T0" fmla="*/ 2147483647 w 192"/>
              <a:gd name="T1" fmla="*/ 2147483647 h 192"/>
              <a:gd name="T2" fmla="*/ 2147483647 w 192"/>
              <a:gd name="T3" fmla="*/ 2147483647 h 192"/>
              <a:gd name="T4" fmla="*/ 2147483647 w 192"/>
              <a:gd name="T5" fmla="*/ 2147483647 h 192"/>
              <a:gd name="T6" fmla="*/ 2147483647 w 192"/>
              <a:gd name="T7" fmla="*/ 2147483647 h 192"/>
              <a:gd name="T8" fmla="*/ 2147483647 w 192"/>
              <a:gd name="T9" fmla="*/ 2147483647 h 192"/>
              <a:gd name="T10" fmla="*/ 2147483647 w 192"/>
              <a:gd name="T11" fmla="*/ 2147483647 h 192"/>
              <a:gd name="T12" fmla="*/ 2147483647 w 192"/>
              <a:gd name="T13" fmla="*/ 0 h 192"/>
              <a:gd name="T14" fmla="*/ 2147483647 w 192"/>
              <a:gd name="T15" fmla="*/ 2147483647 h 192"/>
              <a:gd name="T16" fmla="*/ 2147483647 w 192"/>
              <a:gd name="T17" fmla="*/ 2147483647 h 192"/>
              <a:gd name="T18" fmla="*/ 2147483647 w 192"/>
              <a:gd name="T19" fmla="*/ 2147483647 h 192"/>
              <a:gd name="T20" fmla="*/ 2147483647 w 192"/>
              <a:gd name="T21" fmla="*/ 2147483647 h 192"/>
              <a:gd name="T22" fmla="*/ 2147483647 w 192"/>
              <a:gd name="T23" fmla="*/ 2147483647 h 192"/>
              <a:gd name="T24" fmla="*/ 2147483647 w 192"/>
              <a:gd name="T25" fmla="*/ 2147483647 h 192"/>
              <a:gd name="T26" fmla="*/ 2147483647 w 192"/>
              <a:gd name="T27" fmla="*/ 2147483647 h 192"/>
              <a:gd name="T28" fmla="*/ 0 w 192"/>
              <a:gd name="T29" fmla="*/ 2147483647 h 192"/>
              <a:gd name="T30" fmla="*/ 2147483647 w 192"/>
              <a:gd name="T31" fmla="*/ 2147483647 h 192"/>
              <a:gd name="T32" fmla="*/ 2147483647 w 192"/>
              <a:gd name="T33" fmla="*/ 2147483647 h 192"/>
              <a:gd name="T34" fmla="*/ 2147483647 w 192"/>
              <a:gd name="T35" fmla="*/ 2147483647 h 192"/>
              <a:gd name="T36" fmla="*/ 2147483647 w 192"/>
              <a:gd name="T37" fmla="*/ 2147483647 h 192"/>
              <a:gd name="T38" fmla="*/ 2147483647 w 192"/>
              <a:gd name="T39" fmla="*/ 2147483647 h 192"/>
              <a:gd name="T40" fmla="*/ 2147483647 w 192"/>
              <a:gd name="T41" fmla="*/ 2147483647 h 192"/>
              <a:gd name="T42" fmla="*/ 2147483647 w 192"/>
              <a:gd name="T43" fmla="*/ 2147483647 h 192"/>
              <a:gd name="T44" fmla="*/ 2147483647 w 192"/>
              <a:gd name="T45" fmla="*/ 2147483647 h 192"/>
              <a:gd name="T46" fmla="*/ 2147483647 w 192"/>
              <a:gd name="T47" fmla="*/ 2147483647 h 192"/>
              <a:gd name="T48" fmla="*/ 2147483647 w 192"/>
              <a:gd name="T49" fmla="*/ 2147483647 h 192"/>
              <a:gd name="T50" fmla="*/ 2147483647 w 192"/>
              <a:gd name="T51" fmla="*/ 2147483647 h 192"/>
              <a:gd name="T52" fmla="*/ 2147483647 w 192"/>
              <a:gd name="T53" fmla="*/ 2147483647 h 192"/>
              <a:gd name="T54" fmla="*/ 2147483647 w 192"/>
              <a:gd name="T55" fmla="*/ 2147483647 h 192"/>
              <a:gd name="T56" fmla="*/ 2147483647 w 192"/>
              <a:gd name="T57" fmla="*/ 2147483647 h 192"/>
              <a:gd name="T58" fmla="*/ 2147483647 w 192"/>
              <a:gd name="T59" fmla="*/ 2147483647 h 192"/>
              <a:gd name="T60" fmla="*/ 2147483647 w 192"/>
              <a:gd name="T61" fmla="*/ 2147483647 h 192"/>
              <a:gd name="T62" fmla="*/ 2147483647 w 192"/>
              <a:gd name="T63" fmla="*/ 2147483647 h 192"/>
              <a:gd name="T64" fmla="*/ 2147483647 w 192"/>
              <a:gd name="T65" fmla="*/ 2147483647 h 192"/>
              <a:gd name="T66" fmla="*/ 2147483647 w 192"/>
              <a:gd name="T67" fmla="*/ 2147483647 h 192"/>
              <a:gd name="T68" fmla="*/ 2147483647 w 192"/>
              <a:gd name="T69" fmla="*/ 2147483647 h 192"/>
              <a:gd name="T70" fmla="*/ 2147483647 w 192"/>
              <a:gd name="T71" fmla="*/ 2147483647 h 192"/>
              <a:gd name="T72" fmla="*/ 2147483647 w 192"/>
              <a:gd name="T73" fmla="*/ 2147483647 h 192"/>
              <a:gd name="T74" fmla="*/ 2147483647 w 192"/>
              <a:gd name="T75" fmla="*/ 2147483647 h 192"/>
              <a:gd name="T76" fmla="*/ 2147483647 w 192"/>
              <a:gd name="T77" fmla="*/ 2147483647 h 192"/>
              <a:gd name="T78" fmla="*/ 2147483647 w 192"/>
              <a:gd name="T79" fmla="*/ 2147483647 h 192"/>
              <a:gd name="T80" fmla="*/ 2147483647 w 192"/>
              <a:gd name="T81" fmla="*/ 2147483647 h 192"/>
              <a:gd name="T82" fmla="*/ 2147483647 w 192"/>
              <a:gd name="T83" fmla="*/ 2147483647 h 192"/>
              <a:gd name="T84" fmla="*/ 2147483647 w 192"/>
              <a:gd name="T85" fmla="*/ 2147483647 h 192"/>
              <a:gd name="T86" fmla="*/ 2147483647 w 192"/>
              <a:gd name="T87" fmla="*/ 2147483647 h 192"/>
              <a:gd name="T88" fmla="*/ 2147483647 w 192"/>
              <a:gd name="T89" fmla="*/ 2147483647 h 192"/>
              <a:gd name="T90" fmla="*/ 2147483647 w 192"/>
              <a:gd name="T91" fmla="*/ 2147483647 h 192"/>
              <a:gd name="T92" fmla="*/ 2147483647 w 192"/>
              <a:gd name="T93" fmla="*/ 2147483647 h 192"/>
              <a:gd name="T94" fmla="*/ 2147483647 w 192"/>
              <a:gd name="T95" fmla="*/ 2147483647 h 192"/>
              <a:gd name="T96" fmla="*/ 2147483647 w 192"/>
              <a:gd name="T97" fmla="*/ 2147483647 h 192"/>
              <a:gd name="T98" fmla="*/ 2147483647 w 192"/>
              <a:gd name="T99" fmla="*/ 2147483647 h 192"/>
              <a:gd name="T100" fmla="*/ 2147483647 w 192"/>
              <a:gd name="T101" fmla="*/ 2147483647 h 192"/>
              <a:gd name="T102" fmla="*/ 2147483647 w 192"/>
              <a:gd name="T103" fmla="*/ 2147483647 h 192"/>
              <a:gd name="T104" fmla="*/ 2147483647 w 192"/>
              <a:gd name="T105" fmla="*/ 2147483647 h 192"/>
              <a:gd name="T106" fmla="*/ 2147483647 w 192"/>
              <a:gd name="T107" fmla="*/ 2147483647 h 192"/>
              <a:gd name="T108" fmla="*/ 2147483647 w 192"/>
              <a:gd name="T109" fmla="*/ 2147483647 h 192"/>
              <a:gd name="T110" fmla="*/ 2147483647 w 192"/>
              <a:gd name="T111" fmla="*/ 2147483647 h 192"/>
              <a:gd name="T112" fmla="*/ 2147483647 w 192"/>
              <a:gd name="T113" fmla="*/ 2147483647 h 19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92" h="192">
                <a:moveTo>
                  <a:pt x="176" y="147"/>
                </a:moveTo>
                <a:cubicBezTo>
                  <a:pt x="186" y="142"/>
                  <a:pt x="192" y="132"/>
                  <a:pt x="192" y="120"/>
                </a:cubicBezTo>
                <a:cubicBezTo>
                  <a:pt x="192" y="108"/>
                  <a:pt x="186" y="98"/>
                  <a:pt x="176" y="92"/>
                </a:cubicBezTo>
                <a:cubicBezTo>
                  <a:pt x="176" y="92"/>
                  <a:pt x="176" y="92"/>
                  <a:pt x="176" y="91"/>
                </a:cubicBezTo>
                <a:cubicBezTo>
                  <a:pt x="176" y="48"/>
                  <a:pt x="176" y="48"/>
                  <a:pt x="176" y="48"/>
                </a:cubicBezTo>
                <a:cubicBezTo>
                  <a:pt x="176" y="47"/>
                  <a:pt x="176" y="47"/>
                  <a:pt x="176" y="46"/>
                </a:cubicBezTo>
                <a:cubicBezTo>
                  <a:pt x="166" y="23"/>
                  <a:pt x="135" y="0"/>
                  <a:pt x="96" y="0"/>
                </a:cubicBezTo>
                <a:cubicBezTo>
                  <a:pt x="57" y="0"/>
                  <a:pt x="27" y="23"/>
                  <a:pt x="17" y="46"/>
                </a:cubicBezTo>
                <a:cubicBezTo>
                  <a:pt x="17" y="46"/>
                  <a:pt x="17" y="46"/>
                  <a:pt x="17" y="46"/>
                </a:cubicBezTo>
                <a:cubicBezTo>
                  <a:pt x="17" y="46"/>
                  <a:pt x="17" y="47"/>
                  <a:pt x="16" y="47"/>
                </a:cubicBezTo>
                <a:cubicBezTo>
                  <a:pt x="16" y="47"/>
                  <a:pt x="16" y="47"/>
                  <a:pt x="16" y="48"/>
                </a:cubicBezTo>
                <a:cubicBezTo>
                  <a:pt x="16" y="48"/>
                  <a:pt x="16" y="48"/>
                  <a:pt x="16" y="48"/>
                </a:cubicBezTo>
                <a:cubicBezTo>
                  <a:pt x="16" y="91"/>
                  <a:pt x="16" y="91"/>
                  <a:pt x="16" y="91"/>
                </a:cubicBezTo>
                <a:cubicBezTo>
                  <a:pt x="16" y="92"/>
                  <a:pt x="16" y="92"/>
                  <a:pt x="16" y="92"/>
                </a:cubicBezTo>
                <a:cubicBezTo>
                  <a:pt x="7" y="98"/>
                  <a:pt x="0" y="108"/>
                  <a:pt x="0" y="120"/>
                </a:cubicBezTo>
                <a:cubicBezTo>
                  <a:pt x="0" y="138"/>
                  <a:pt x="14" y="152"/>
                  <a:pt x="32" y="152"/>
                </a:cubicBezTo>
                <a:cubicBezTo>
                  <a:pt x="33" y="152"/>
                  <a:pt x="33" y="152"/>
                  <a:pt x="33" y="152"/>
                </a:cubicBezTo>
                <a:cubicBezTo>
                  <a:pt x="35" y="157"/>
                  <a:pt x="39" y="160"/>
                  <a:pt x="44" y="160"/>
                </a:cubicBezTo>
                <a:cubicBezTo>
                  <a:pt x="51" y="160"/>
                  <a:pt x="56" y="154"/>
                  <a:pt x="56" y="148"/>
                </a:cubicBezTo>
                <a:cubicBezTo>
                  <a:pt x="56" y="92"/>
                  <a:pt x="56" y="92"/>
                  <a:pt x="56" y="92"/>
                </a:cubicBezTo>
                <a:cubicBezTo>
                  <a:pt x="56" y="85"/>
                  <a:pt x="51" y="80"/>
                  <a:pt x="44" y="80"/>
                </a:cubicBezTo>
                <a:cubicBezTo>
                  <a:pt x="39" y="80"/>
                  <a:pt x="35" y="83"/>
                  <a:pt x="33" y="88"/>
                </a:cubicBezTo>
                <a:cubicBezTo>
                  <a:pt x="32" y="88"/>
                  <a:pt x="32" y="88"/>
                  <a:pt x="32" y="88"/>
                </a:cubicBezTo>
                <a:cubicBezTo>
                  <a:pt x="29" y="88"/>
                  <a:pt x="27" y="88"/>
                  <a:pt x="24" y="89"/>
                </a:cubicBezTo>
                <a:cubicBezTo>
                  <a:pt x="24" y="49"/>
                  <a:pt x="24" y="49"/>
                  <a:pt x="24" y="49"/>
                </a:cubicBezTo>
                <a:cubicBezTo>
                  <a:pt x="28" y="40"/>
                  <a:pt x="36" y="31"/>
                  <a:pt x="46" y="24"/>
                </a:cubicBezTo>
                <a:cubicBezTo>
                  <a:pt x="52" y="31"/>
                  <a:pt x="52" y="31"/>
                  <a:pt x="52" y="31"/>
                </a:cubicBezTo>
                <a:cubicBezTo>
                  <a:pt x="54" y="32"/>
                  <a:pt x="56" y="32"/>
                  <a:pt x="57" y="31"/>
                </a:cubicBezTo>
                <a:cubicBezTo>
                  <a:pt x="57" y="31"/>
                  <a:pt x="69" y="24"/>
                  <a:pt x="96" y="24"/>
                </a:cubicBezTo>
                <a:cubicBezTo>
                  <a:pt x="123" y="24"/>
                  <a:pt x="135" y="31"/>
                  <a:pt x="135" y="31"/>
                </a:cubicBezTo>
                <a:cubicBezTo>
                  <a:pt x="136" y="32"/>
                  <a:pt x="136" y="32"/>
                  <a:pt x="137" y="32"/>
                </a:cubicBezTo>
                <a:cubicBezTo>
                  <a:pt x="138" y="32"/>
                  <a:pt x="139" y="31"/>
                  <a:pt x="140" y="31"/>
                </a:cubicBezTo>
                <a:cubicBezTo>
                  <a:pt x="147" y="24"/>
                  <a:pt x="147" y="24"/>
                  <a:pt x="147" y="24"/>
                </a:cubicBezTo>
                <a:cubicBezTo>
                  <a:pt x="157" y="31"/>
                  <a:pt x="164" y="40"/>
                  <a:pt x="168" y="49"/>
                </a:cubicBezTo>
                <a:cubicBezTo>
                  <a:pt x="168" y="89"/>
                  <a:pt x="168" y="89"/>
                  <a:pt x="168" y="89"/>
                </a:cubicBezTo>
                <a:cubicBezTo>
                  <a:pt x="166" y="88"/>
                  <a:pt x="163" y="88"/>
                  <a:pt x="160" y="88"/>
                </a:cubicBezTo>
                <a:cubicBezTo>
                  <a:pt x="159" y="88"/>
                  <a:pt x="159" y="88"/>
                  <a:pt x="159" y="88"/>
                </a:cubicBezTo>
                <a:cubicBezTo>
                  <a:pt x="158" y="83"/>
                  <a:pt x="153" y="80"/>
                  <a:pt x="148" y="80"/>
                </a:cubicBezTo>
                <a:cubicBezTo>
                  <a:pt x="142" y="80"/>
                  <a:pt x="136" y="85"/>
                  <a:pt x="136" y="92"/>
                </a:cubicBezTo>
                <a:cubicBezTo>
                  <a:pt x="136" y="148"/>
                  <a:pt x="136" y="148"/>
                  <a:pt x="136" y="148"/>
                </a:cubicBezTo>
                <a:cubicBezTo>
                  <a:pt x="136" y="154"/>
                  <a:pt x="142" y="160"/>
                  <a:pt x="148" y="160"/>
                </a:cubicBezTo>
                <a:cubicBezTo>
                  <a:pt x="153" y="160"/>
                  <a:pt x="158" y="157"/>
                  <a:pt x="159" y="152"/>
                </a:cubicBezTo>
                <a:cubicBezTo>
                  <a:pt x="160" y="152"/>
                  <a:pt x="160" y="152"/>
                  <a:pt x="160" y="152"/>
                </a:cubicBezTo>
                <a:cubicBezTo>
                  <a:pt x="163" y="152"/>
                  <a:pt x="166" y="151"/>
                  <a:pt x="169" y="151"/>
                </a:cubicBezTo>
                <a:cubicBezTo>
                  <a:pt x="175" y="162"/>
                  <a:pt x="175" y="162"/>
                  <a:pt x="175" y="162"/>
                </a:cubicBezTo>
                <a:cubicBezTo>
                  <a:pt x="143" y="174"/>
                  <a:pt x="143" y="174"/>
                  <a:pt x="143" y="174"/>
                </a:cubicBezTo>
                <a:cubicBezTo>
                  <a:pt x="142" y="173"/>
                  <a:pt x="142" y="172"/>
                  <a:pt x="141" y="171"/>
                </a:cubicBezTo>
                <a:cubicBezTo>
                  <a:pt x="138" y="169"/>
                  <a:pt x="135" y="168"/>
                  <a:pt x="132" y="168"/>
                </a:cubicBezTo>
                <a:cubicBezTo>
                  <a:pt x="116" y="168"/>
                  <a:pt x="116" y="168"/>
                  <a:pt x="116" y="168"/>
                </a:cubicBezTo>
                <a:cubicBezTo>
                  <a:pt x="110" y="168"/>
                  <a:pt x="104" y="173"/>
                  <a:pt x="104" y="180"/>
                </a:cubicBezTo>
                <a:cubicBezTo>
                  <a:pt x="104" y="186"/>
                  <a:pt x="110" y="192"/>
                  <a:pt x="116" y="192"/>
                </a:cubicBezTo>
                <a:cubicBezTo>
                  <a:pt x="132" y="192"/>
                  <a:pt x="132" y="192"/>
                  <a:pt x="132" y="192"/>
                </a:cubicBezTo>
                <a:cubicBezTo>
                  <a:pt x="138" y="192"/>
                  <a:pt x="142" y="188"/>
                  <a:pt x="144" y="183"/>
                </a:cubicBezTo>
                <a:cubicBezTo>
                  <a:pt x="182" y="167"/>
                  <a:pt x="182" y="167"/>
                  <a:pt x="182" y="167"/>
                </a:cubicBezTo>
                <a:cubicBezTo>
                  <a:pt x="183" y="167"/>
                  <a:pt x="184" y="166"/>
                  <a:pt x="184" y="165"/>
                </a:cubicBezTo>
                <a:cubicBezTo>
                  <a:pt x="184" y="164"/>
                  <a:pt x="184" y="163"/>
                  <a:pt x="184" y="162"/>
                </a:cubicBezTo>
                <a:lnTo>
                  <a:pt x="176" y="147"/>
                </a:lnTo>
                <a:close/>
              </a:path>
            </a:pathLst>
          </a:custGeom>
          <a:solidFill>
            <a:srgbClr val="777370"/>
          </a:solidFill>
          <a:ln>
            <a:noFill/>
          </a:ln>
          <a:extLst>
            <a:ext uri="{91240B29-F687-4F45-9708-019B960494DF}">
              <a14:hiddenLine xmlns:a14="http://schemas.microsoft.com/office/drawing/2010/main" w="9525">
                <a:solidFill>
                  <a:srgbClr val="000000"/>
                </a:solidFill>
                <a:round/>
                <a:headEnd/>
                <a:tailEnd/>
              </a14:hiddenLine>
            </a:ext>
          </a:extLst>
        </p:spPr>
        <p:txBody>
          <a:bodyPr lIns="80296" tIns="40148" rIns="80296" bIns="40148"/>
          <a:lstStyle/>
          <a:p>
            <a:endParaRPr lang="zh-CN" altLang="en-US"/>
          </a:p>
        </p:txBody>
      </p:sp>
      <p:sp>
        <p:nvSpPr>
          <p:cNvPr id="24" name="文本框 81"/>
          <p:cNvSpPr txBox="1">
            <a:spLocks noChangeArrowheads="1"/>
          </p:cNvSpPr>
          <p:nvPr/>
        </p:nvSpPr>
        <p:spPr bwMode="auto">
          <a:xfrm>
            <a:off x="1997075" y="3892550"/>
            <a:ext cx="11080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buFont typeface="Arial" pitchFamily="34" charset="0"/>
              <a:buNone/>
            </a:pPr>
            <a:r>
              <a:rPr lang="zh-CN" altLang="en-US" b="1">
                <a:solidFill>
                  <a:srgbClr val="FFFFFF"/>
                </a:solidFill>
                <a:latin typeface="微软雅黑" pitchFamily="34" charset="-122"/>
                <a:ea typeface="微软雅黑" pitchFamily="34" charset="-122"/>
              </a:rPr>
              <a:t>添加标题</a:t>
            </a:r>
          </a:p>
        </p:txBody>
      </p:sp>
      <p:sp>
        <p:nvSpPr>
          <p:cNvPr id="25" name="文本框 82"/>
          <p:cNvSpPr txBox="1">
            <a:spLocks noChangeArrowheads="1"/>
          </p:cNvSpPr>
          <p:nvPr/>
        </p:nvSpPr>
        <p:spPr bwMode="auto">
          <a:xfrm>
            <a:off x="3433763" y="3783013"/>
            <a:ext cx="11080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buFont typeface="Arial" pitchFamily="34" charset="0"/>
              <a:buNone/>
            </a:pPr>
            <a:r>
              <a:rPr lang="zh-CN" altLang="en-US" b="1">
                <a:solidFill>
                  <a:srgbClr val="FFFFFF"/>
                </a:solidFill>
                <a:latin typeface="微软雅黑" pitchFamily="34" charset="-122"/>
                <a:ea typeface="微软雅黑" pitchFamily="34" charset="-122"/>
              </a:rPr>
              <a:t>添加标题</a:t>
            </a:r>
          </a:p>
        </p:txBody>
      </p:sp>
      <p:sp>
        <p:nvSpPr>
          <p:cNvPr id="26" name="文本框 83"/>
          <p:cNvSpPr txBox="1">
            <a:spLocks noChangeArrowheads="1"/>
          </p:cNvSpPr>
          <p:nvPr/>
        </p:nvSpPr>
        <p:spPr bwMode="auto">
          <a:xfrm>
            <a:off x="4875213" y="3752850"/>
            <a:ext cx="1108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buFont typeface="Arial" pitchFamily="34" charset="0"/>
              <a:buNone/>
            </a:pPr>
            <a:r>
              <a:rPr lang="zh-CN" altLang="en-US" b="1">
                <a:solidFill>
                  <a:srgbClr val="FFFFFF"/>
                </a:solidFill>
                <a:latin typeface="微软雅黑" pitchFamily="34" charset="-122"/>
                <a:ea typeface="微软雅黑" pitchFamily="34" charset="-122"/>
              </a:rPr>
              <a:t>添加标题</a:t>
            </a:r>
          </a:p>
        </p:txBody>
      </p:sp>
      <p:sp>
        <p:nvSpPr>
          <p:cNvPr id="27" name="文本框 84"/>
          <p:cNvSpPr txBox="1">
            <a:spLocks noChangeArrowheads="1"/>
          </p:cNvSpPr>
          <p:nvPr/>
        </p:nvSpPr>
        <p:spPr bwMode="auto">
          <a:xfrm>
            <a:off x="6332538" y="3790950"/>
            <a:ext cx="1108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buFont typeface="Arial" pitchFamily="34" charset="0"/>
              <a:buNone/>
            </a:pPr>
            <a:r>
              <a:rPr lang="zh-CN" altLang="en-US" b="1">
                <a:solidFill>
                  <a:srgbClr val="FFFFFF"/>
                </a:solidFill>
                <a:latin typeface="微软雅黑" pitchFamily="34" charset="-122"/>
                <a:ea typeface="微软雅黑" pitchFamily="34" charset="-122"/>
              </a:rPr>
              <a:t>添加标题</a:t>
            </a:r>
          </a:p>
        </p:txBody>
      </p:sp>
      <p:sp>
        <p:nvSpPr>
          <p:cNvPr id="28" name="文本框 85"/>
          <p:cNvSpPr txBox="1">
            <a:spLocks noChangeArrowheads="1"/>
          </p:cNvSpPr>
          <p:nvPr/>
        </p:nvSpPr>
        <p:spPr bwMode="auto">
          <a:xfrm>
            <a:off x="7737475" y="3790950"/>
            <a:ext cx="1108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buFont typeface="Arial" pitchFamily="34" charset="0"/>
              <a:buNone/>
            </a:pPr>
            <a:r>
              <a:rPr lang="zh-CN" altLang="en-US" b="1">
                <a:solidFill>
                  <a:srgbClr val="FFFFFF"/>
                </a:solidFill>
                <a:latin typeface="微软雅黑" pitchFamily="34" charset="-122"/>
                <a:ea typeface="微软雅黑" pitchFamily="34" charset="-122"/>
              </a:rPr>
              <a:t>添加标题</a:t>
            </a:r>
          </a:p>
        </p:txBody>
      </p:sp>
      <p:sp>
        <p:nvSpPr>
          <p:cNvPr id="29" name="文本框 86"/>
          <p:cNvSpPr txBox="1">
            <a:spLocks noChangeArrowheads="1"/>
          </p:cNvSpPr>
          <p:nvPr/>
        </p:nvSpPr>
        <p:spPr bwMode="auto">
          <a:xfrm>
            <a:off x="9129713" y="3752850"/>
            <a:ext cx="1108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buFont typeface="Arial" pitchFamily="34" charset="0"/>
              <a:buNone/>
            </a:pPr>
            <a:r>
              <a:rPr lang="zh-CN" altLang="en-US" b="1">
                <a:solidFill>
                  <a:srgbClr val="FFFFFF"/>
                </a:solidFill>
                <a:latin typeface="微软雅黑" pitchFamily="34" charset="-122"/>
                <a:ea typeface="微软雅黑" pitchFamily="34" charset="-122"/>
              </a:rPr>
              <a:t>添加标题</a:t>
            </a:r>
          </a:p>
        </p:txBody>
      </p:sp>
      <p:cxnSp>
        <p:nvCxnSpPr>
          <p:cNvPr id="30" name="直接连接符 87"/>
          <p:cNvCxnSpPr>
            <a:cxnSpLocks noChangeShapeType="1"/>
          </p:cNvCxnSpPr>
          <p:nvPr/>
        </p:nvCxnSpPr>
        <p:spPr bwMode="auto">
          <a:xfrm>
            <a:off x="3471863" y="4395788"/>
            <a:ext cx="1063625" cy="0"/>
          </a:xfrm>
          <a:prstGeom prst="line">
            <a:avLst/>
          </a:prstGeom>
          <a:noFill/>
          <a:ln w="28575">
            <a:solidFill>
              <a:srgbClr val="F79E5A"/>
            </a:solidFill>
            <a:round/>
            <a:headEnd/>
            <a:tailEnd/>
          </a:ln>
          <a:extLst>
            <a:ext uri="{909E8E84-426E-40DD-AFC4-6F175D3DCCD1}">
              <a14:hiddenFill xmlns:a14="http://schemas.microsoft.com/office/drawing/2010/main">
                <a:noFill/>
              </a14:hiddenFill>
            </a:ext>
          </a:extLst>
        </p:spPr>
      </p:cxnSp>
      <p:cxnSp>
        <p:nvCxnSpPr>
          <p:cNvPr id="31" name="直接连接符 88"/>
          <p:cNvCxnSpPr>
            <a:cxnSpLocks noChangeShapeType="1"/>
          </p:cNvCxnSpPr>
          <p:nvPr/>
        </p:nvCxnSpPr>
        <p:spPr bwMode="auto">
          <a:xfrm>
            <a:off x="6326188" y="4370388"/>
            <a:ext cx="1063625" cy="0"/>
          </a:xfrm>
          <a:prstGeom prst="line">
            <a:avLst/>
          </a:prstGeom>
          <a:noFill/>
          <a:ln w="28575">
            <a:solidFill>
              <a:srgbClr val="B95F95"/>
            </a:solidFill>
            <a:round/>
            <a:headEnd/>
            <a:tailEnd/>
          </a:ln>
          <a:extLst>
            <a:ext uri="{909E8E84-426E-40DD-AFC4-6F175D3DCCD1}">
              <a14:hiddenFill xmlns:a14="http://schemas.microsoft.com/office/drawing/2010/main">
                <a:noFill/>
              </a14:hiddenFill>
            </a:ext>
          </a:extLst>
        </p:spPr>
      </p:cxnSp>
      <p:cxnSp>
        <p:nvCxnSpPr>
          <p:cNvPr id="32" name="直接连接符 89"/>
          <p:cNvCxnSpPr>
            <a:cxnSpLocks noChangeShapeType="1"/>
          </p:cNvCxnSpPr>
          <p:nvPr/>
        </p:nvCxnSpPr>
        <p:spPr bwMode="auto">
          <a:xfrm>
            <a:off x="9175750" y="4364038"/>
            <a:ext cx="1063625" cy="0"/>
          </a:xfrm>
          <a:prstGeom prst="line">
            <a:avLst/>
          </a:prstGeom>
          <a:noFill/>
          <a:ln w="28575">
            <a:solidFill>
              <a:srgbClr val="F79E5A"/>
            </a:solidFill>
            <a:round/>
            <a:headEnd/>
            <a:tailEnd/>
          </a:ln>
          <a:extLst>
            <a:ext uri="{909E8E84-426E-40DD-AFC4-6F175D3DCCD1}">
              <a14:hiddenFill xmlns:a14="http://schemas.microsoft.com/office/drawing/2010/main">
                <a:noFill/>
              </a14:hiddenFill>
            </a:ext>
          </a:extLst>
        </p:spPr>
      </p:cxnSp>
      <p:cxnSp>
        <p:nvCxnSpPr>
          <p:cNvPr id="33" name="直接连接符 90"/>
          <p:cNvCxnSpPr>
            <a:cxnSpLocks noChangeShapeType="1"/>
          </p:cNvCxnSpPr>
          <p:nvPr/>
        </p:nvCxnSpPr>
        <p:spPr bwMode="auto">
          <a:xfrm>
            <a:off x="2019300" y="3548063"/>
            <a:ext cx="1063625" cy="0"/>
          </a:xfrm>
          <a:prstGeom prst="line">
            <a:avLst/>
          </a:prstGeom>
          <a:noFill/>
          <a:ln w="28575">
            <a:solidFill>
              <a:srgbClr val="3B68A1"/>
            </a:solidFill>
            <a:round/>
            <a:headEnd/>
            <a:tailEnd/>
          </a:ln>
          <a:extLst>
            <a:ext uri="{909E8E84-426E-40DD-AFC4-6F175D3DCCD1}">
              <a14:hiddenFill xmlns:a14="http://schemas.microsoft.com/office/drawing/2010/main">
                <a:noFill/>
              </a14:hiddenFill>
            </a:ext>
          </a:extLst>
        </p:spPr>
      </p:cxnSp>
      <p:cxnSp>
        <p:nvCxnSpPr>
          <p:cNvPr id="34" name="直接连接符 91"/>
          <p:cNvCxnSpPr>
            <a:cxnSpLocks noChangeShapeType="1"/>
          </p:cNvCxnSpPr>
          <p:nvPr/>
        </p:nvCxnSpPr>
        <p:spPr bwMode="auto">
          <a:xfrm>
            <a:off x="4878388" y="3511550"/>
            <a:ext cx="1063625" cy="0"/>
          </a:xfrm>
          <a:prstGeom prst="line">
            <a:avLst/>
          </a:prstGeom>
          <a:noFill/>
          <a:ln w="28575">
            <a:solidFill>
              <a:srgbClr val="4DCEB8"/>
            </a:solidFill>
            <a:round/>
            <a:headEnd/>
            <a:tailEnd/>
          </a:ln>
          <a:extLst>
            <a:ext uri="{909E8E84-426E-40DD-AFC4-6F175D3DCCD1}">
              <a14:hiddenFill xmlns:a14="http://schemas.microsoft.com/office/drawing/2010/main">
                <a:noFill/>
              </a14:hiddenFill>
            </a:ext>
          </a:extLst>
        </p:spPr>
      </p:cxnSp>
      <p:cxnSp>
        <p:nvCxnSpPr>
          <p:cNvPr id="38" name="直接连接符 92"/>
          <p:cNvCxnSpPr>
            <a:cxnSpLocks noChangeShapeType="1"/>
          </p:cNvCxnSpPr>
          <p:nvPr/>
        </p:nvCxnSpPr>
        <p:spPr bwMode="auto">
          <a:xfrm>
            <a:off x="7759700" y="3517900"/>
            <a:ext cx="1063625" cy="0"/>
          </a:xfrm>
          <a:prstGeom prst="line">
            <a:avLst/>
          </a:prstGeom>
          <a:noFill/>
          <a:ln w="28575">
            <a:solidFill>
              <a:srgbClr val="3B68A1"/>
            </a:solidFill>
            <a:round/>
            <a:headEnd/>
            <a:tailEnd/>
          </a:ln>
          <a:extLst>
            <a:ext uri="{909E8E84-426E-40DD-AFC4-6F175D3DCCD1}">
              <a14:hiddenFill xmlns:a14="http://schemas.microsoft.com/office/drawing/2010/main">
                <a:noFill/>
              </a14:hiddenFill>
            </a:ext>
          </a:extLst>
        </p:spPr>
      </p:cxnSp>
      <p:cxnSp>
        <p:nvCxnSpPr>
          <p:cNvPr id="39" name="直接箭头连接符 93"/>
          <p:cNvCxnSpPr>
            <a:cxnSpLocks noChangeShapeType="1"/>
          </p:cNvCxnSpPr>
          <p:nvPr/>
        </p:nvCxnSpPr>
        <p:spPr bwMode="auto">
          <a:xfrm flipV="1">
            <a:off x="2568575" y="2981325"/>
            <a:ext cx="0" cy="566738"/>
          </a:xfrm>
          <a:prstGeom prst="straightConnector1">
            <a:avLst/>
          </a:prstGeom>
          <a:noFill/>
          <a:ln w="19050">
            <a:solidFill>
              <a:srgbClr val="3B68A1"/>
            </a:solidFill>
            <a:round/>
            <a:headEnd/>
            <a:tailEnd type="triangle" w="med" len="med"/>
          </a:ln>
          <a:extLst>
            <a:ext uri="{909E8E84-426E-40DD-AFC4-6F175D3DCCD1}">
              <a14:hiddenFill xmlns:a14="http://schemas.microsoft.com/office/drawing/2010/main">
                <a:noFill/>
              </a14:hiddenFill>
            </a:ext>
          </a:extLst>
        </p:spPr>
      </p:cxnSp>
      <p:cxnSp>
        <p:nvCxnSpPr>
          <p:cNvPr id="40" name="直接箭头连接符 94"/>
          <p:cNvCxnSpPr>
            <a:cxnSpLocks noChangeShapeType="1"/>
          </p:cNvCxnSpPr>
          <p:nvPr/>
        </p:nvCxnSpPr>
        <p:spPr bwMode="auto">
          <a:xfrm flipV="1">
            <a:off x="5392738" y="2944813"/>
            <a:ext cx="0" cy="566737"/>
          </a:xfrm>
          <a:prstGeom prst="straightConnector1">
            <a:avLst/>
          </a:prstGeom>
          <a:noFill/>
          <a:ln w="19050">
            <a:solidFill>
              <a:srgbClr val="4DCEB8"/>
            </a:solidFill>
            <a:round/>
            <a:headEnd/>
            <a:tailEnd type="triangle" w="med" len="med"/>
          </a:ln>
          <a:extLst>
            <a:ext uri="{909E8E84-426E-40DD-AFC4-6F175D3DCCD1}">
              <a14:hiddenFill xmlns:a14="http://schemas.microsoft.com/office/drawing/2010/main">
                <a:noFill/>
              </a14:hiddenFill>
            </a:ext>
          </a:extLst>
        </p:spPr>
      </p:cxnSp>
      <p:cxnSp>
        <p:nvCxnSpPr>
          <p:cNvPr id="41" name="直接箭头连接符 95"/>
          <p:cNvCxnSpPr>
            <a:cxnSpLocks noChangeShapeType="1"/>
          </p:cNvCxnSpPr>
          <p:nvPr/>
        </p:nvCxnSpPr>
        <p:spPr bwMode="auto">
          <a:xfrm flipV="1">
            <a:off x="8281988" y="2944813"/>
            <a:ext cx="0" cy="566737"/>
          </a:xfrm>
          <a:prstGeom prst="straightConnector1">
            <a:avLst/>
          </a:prstGeom>
          <a:noFill/>
          <a:ln w="19050">
            <a:solidFill>
              <a:srgbClr val="3B68A1"/>
            </a:solidFill>
            <a:round/>
            <a:headEnd/>
            <a:tailEnd type="triangle" w="med" len="med"/>
          </a:ln>
          <a:extLst>
            <a:ext uri="{909E8E84-426E-40DD-AFC4-6F175D3DCCD1}">
              <a14:hiddenFill xmlns:a14="http://schemas.microsoft.com/office/drawing/2010/main">
                <a:noFill/>
              </a14:hiddenFill>
            </a:ext>
          </a:extLst>
        </p:spPr>
      </p:cxnSp>
      <p:cxnSp>
        <p:nvCxnSpPr>
          <p:cNvPr id="42" name="直接箭头连接符 96"/>
          <p:cNvCxnSpPr>
            <a:cxnSpLocks noChangeShapeType="1"/>
          </p:cNvCxnSpPr>
          <p:nvPr/>
        </p:nvCxnSpPr>
        <p:spPr bwMode="auto">
          <a:xfrm>
            <a:off x="4019550" y="4394200"/>
            <a:ext cx="0" cy="481013"/>
          </a:xfrm>
          <a:prstGeom prst="straightConnector1">
            <a:avLst/>
          </a:prstGeom>
          <a:noFill/>
          <a:ln w="19050">
            <a:solidFill>
              <a:srgbClr val="F79E5A"/>
            </a:solidFill>
            <a:round/>
            <a:headEnd/>
            <a:tailEnd type="triangle" w="med" len="med"/>
          </a:ln>
          <a:extLst>
            <a:ext uri="{909E8E84-426E-40DD-AFC4-6F175D3DCCD1}">
              <a14:hiddenFill xmlns:a14="http://schemas.microsoft.com/office/drawing/2010/main">
                <a:noFill/>
              </a14:hiddenFill>
            </a:ext>
          </a:extLst>
        </p:spPr>
      </p:cxnSp>
      <p:cxnSp>
        <p:nvCxnSpPr>
          <p:cNvPr id="43" name="直接箭头连接符 97"/>
          <p:cNvCxnSpPr>
            <a:cxnSpLocks noChangeShapeType="1"/>
          </p:cNvCxnSpPr>
          <p:nvPr/>
        </p:nvCxnSpPr>
        <p:spPr bwMode="auto">
          <a:xfrm>
            <a:off x="6843713" y="4367213"/>
            <a:ext cx="0" cy="479425"/>
          </a:xfrm>
          <a:prstGeom prst="straightConnector1">
            <a:avLst/>
          </a:prstGeom>
          <a:noFill/>
          <a:ln w="19050">
            <a:solidFill>
              <a:srgbClr val="B95F95"/>
            </a:solidFill>
            <a:round/>
            <a:headEnd/>
            <a:tailEnd type="triangle" w="med" len="med"/>
          </a:ln>
          <a:extLst>
            <a:ext uri="{909E8E84-426E-40DD-AFC4-6F175D3DCCD1}">
              <a14:hiddenFill xmlns:a14="http://schemas.microsoft.com/office/drawing/2010/main">
                <a:noFill/>
              </a14:hiddenFill>
            </a:ext>
          </a:extLst>
        </p:spPr>
      </p:cxnSp>
      <p:cxnSp>
        <p:nvCxnSpPr>
          <p:cNvPr id="44" name="直接箭头连接符 98"/>
          <p:cNvCxnSpPr>
            <a:cxnSpLocks noChangeShapeType="1"/>
          </p:cNvCxnSpPr>
          <p:nvPr/>
        </p:nvCxnSpPr>
        <p:spPr bwMode="auto">
          <a:xfrm>
            <a:off x="9734550" y="4364038"/>
            <a:ext cx="0" cy="479425"/>
          </a:xfrm>
          <a:prstGeom prst="straightConnector1">
            <a:avLst/>
          </a:prstGeom>
          <a:noFill/>
          <a:ln w="19050">
            <a:solidFill>
              <a:srgbClr val="F79E5A"/>
            </a:solidFill>
            <a:round/>
            <a:headEnd/>
            <a:tailEnd type="triangle" w="med" len="med"/>
          </a:ln>
          <a:extLst>
            <a:ext uri="{909E8E84-426E-40DD-AFC4-6F175D3DCCD1}">
              <a14:hiddenFill xmlns:a14="http://schemas.microsoft.com/office/drawing/2010/main">
                <a:noFill/>
              </a14:hiddenFill>
            </a:ext>
          </a:extLst>
        </p:spPr>
      </p:cxnSp>
      <p:sp>
        <p:nvSpPr>
          <p:cNvPr id="45" name="矩形 99"/>
          <p:cNvSpPr>
            <a:spLocks noChangeArrowheads="1"/>
          </p:cNvSpPr>
          <p:nvPr/>
        </p:nvSpPr>
        <p:spPr bwMode="auto">
          <a:xfrm>
            <a:off x="1514479" y="2263775"/>
            <a:ext cx="18859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zh-CN" altLang="en-US" sz="1400" dirty="0">
                <a:solidFill>
                  <a:schemeClr val="bg1">
                    <a:lumMod val="50000"/>
                  </a:schemeClr>
                </a:solidFill>
                <a:latin typeface="微软雅黑" pitchFamily="34" charset="-122"/>
                <a:ea typeface="微软雅黑" pitchFamily="34" charset="-122"/>
              </a:rPr>
              <a:t>点击输入本栏的具体文字简明扼要的说明分项内容</a:t>
            </a:r>
            <a:endParaRPr lang="en-US" altLang="zh-CN" sz="1400" dirty="0">
              <a:solidFill>
                <a:schemeClr val="bg1">
                  <a:lumMod val="50000"/>
                </a:schemeClr>
              </a:solidFill>
              <a:latin typeface="微软雅黑" pitchFamily="34" charset="-122"/>
              <a:ea typeface="微软雅黑" pitchFamily="34" charset="-122"/>
            </a:endParaRPr>
          </a:p>
        </p:txBody>
      </p:sp>
      <p:sp>
        <p:nvSpPr>
          <p:cNvPr id="46" name="矩形 100"/>
          <p:cNvSpPr>
            <a:spLocks noChangeArrowheads="1"/>
          </p:cNvSpPr>
          <p:nvPr/>
        </p:nvSpPr>
        <p:spPr bwMode="auto">
          <a:xfrm>
            <a:off x="3114675" y="5053013"/>
            <a:ext cx="18859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400" dirty="0">
                <a:solidFill>
                  <a:schemeClr val="bg1">
                    <a:lumMod val="50000"/>
                  </a:schemeClr>
                </a:solidFill>
                <a:latin typeface="微软雅黑" pitchFamily="34" charset="-122"/>
                <a:ea typeface="微软雅黑" pitchFamily="34" charset="-122"/>
              </a:rPr>
              <a:t>点击输入本栏的具体文字简明扼要的说明分项内容</a:t>
            </a:r>
            <a:endParaRPr lang="en-US" altLang="zh-CN" sz="1400" dirty="0">
              <a:solidFill>
                <a:schemeClr val="bg1">
                  <a:lumMod val="50000"/>
                </a:schemeClr>
              </a:solidFill>
              <a:latin typeface="微软雅黑" pitchFamily="34" charset="-122"/>
              <a:ea typeface="微软雅黑" pitchFamily="34" charset="-122"/>
            </a:endParaRPr>
          </a:p>
        </p:txBody>
      </p:sp>
      <p:sp>
        <p:nvSpPr>
          <p:cNvPr id="47" name="矩形 101"/>
          <p:cNvSpPr>
            <a:spLocks noChangeArrowheads="1"/>
          </p:cNvSpPr>
          <p:nvPr/>
        </p:nvSpPr>
        <p:spPr bwMode="auto">
          <a:xfrm>
            <a:off x="4383092" y="2257425"/>
            <a:ext cx="18859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zh-CN" altLang="en-US" sz="1400" dirty="0">
                <a:solidFill>
                  <a:schemeClr val="bg1">
                    <a:lumMod val="50000"/>
                  </a:schemeClr>
                </a:solidFill>
                <a:latin typeface="微软雅黑" pitchFamily="34" charset="-122"/>
                <a:ea typeface="微软雅黑" pitchFamily="34" charset="-122"/>
              </a:rPr>
              <a:t>点击输入本栏的具体文字简明扼要的说明分项内容</a:t>
            </a:r>
            <a:endParaRPr lang="en-US" altLang="zh-CN" sz="1400" dirty="0">
              <a:solidFill>
                <a:schemeClr val="bg1">
                  <a:lumMod val="50000"/>
                </a:schemeClr>
              </a:solidFill>
              <a:latin typeface="微软雅黑" pitchFamily="34" charset="-122"/>
              <a:ea typeface="微软雅黑" pitchFamily="34" charset="-122"/>
            </a:endParaRPr>
          </a:p>
        </p:txBody>
      </p:sp>
      <p:sp>
        <p:nvSpPr>
          <p:cNvPr id="48" name="矩形 102"/>
          <p:cNvSpPr>
            <a:spLocks noChangeArrowheads="1"/>
          </p:cNvSpPr>
          <p:nvPr/>
        </p:nvSpPr>
        <p:spPr bwMode="auto">
          <a:xfrm>
            <a:off x="6034088" y="5053013"/>
            <a:ext cx="18859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400" dirty="0">
                <a:solidFill>
                  <a:schemeClr val="bg1">
                    <a:lumMod val="50000"/>
                  </a:schemeClr>
                </a:solidFill>
                <a:latin typeface="微软雅黑" pitchFamily="34" charset="-122"/>
                <a:ea typeface="微软雅黑" pitchFamily="34" charset="-122"/>
              </a:rPr>
              <a:t>点击输入本栏的具体文字简明扼要的说明分项内容</a:t>
            </a:r>
            <a:endParaRPr lang="en-US" altLang="zh-CN" sz="1400" dirty="0">
              <a:solidFill>
                <a:schemeClr val="bg1">
                  <a:lumMod val="50000"/>
                </a:schemeClr>
              </a:solidFill>
              <a:latin typeface="微软雅黑" pitchFamily="34" charset="-122"/>
              <a:ea typeface="微软雅黑" pitchFamily="34" charset="-122"/>
            </a:endParaRPr>
          </a:p>
        </p:txBody>
      </p:sp>
      <p:sp>
        <p:nvSpPr>
          <p:cNvPr id="49" name="矩形 103"/>
          <p:cNvSpPr>
            <a:spLocks noChangeArrowheads="1"/>
          </p:cNvSpPr>
          <p:nvPr/>
        </p:nvSpPr>
        <p:spPr bwMode="auto">
          <a:xfrm>
            <a:off x="7265992" y="2252663"/>
            <a:ext cx="18859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zh-CN" altLang="en-US" sz="1400" dirty="0">
                <a:solidFill>
                  <a:schemeClr val="bg1">
                    <a:lumMod val="50000"/>
                  </a:schemeClr>
                </a:solidFill>
                <a:latin typeface="微软雅黑" pitchFamily="34" charset="-122"/>
                <a:ea typeface="微软雅黑" pitchFamily="34" charset="-122"/>
              </a:rPr>
              <a:t>点击输入本栏的具体文字简明扼要的说明分项内容</a:t>
            </a:r>
            <a:endParaRPr lang="en-US" altLang="zh-CN" sz="1400" dirty="0">
              <a:solidFill>
                <a:schemeClr val="bg1">
                  <a:lumMod val="50000"/>
                </a:schemeClr>
              </a:solidFill>
              <a:latin typeface="微软雅黑" pitchFamily="34" charset="-122"/>
              <a:ea typeface="微软雅黑" pitchFamily="34" charset="-122"/>
            </a:endParaRPr>
          </a:p>
        </p:txBody>
      </p:sp>
      <p:sp>
        <p:nvSpPr>
          <p:cNvPr id="50" name="矩形 104"/>
          <p:cNvSpPr>
            <a:spLocks noChangeArrowheads="1"/>
          </p:cNvSpPr>
          <p:nvPr/>
        </p:nvSpPr>
        <p:spPr bwMode="auto">
          <a:xfrm>
            <a:off x="8845550" y="5049838"/>
            <a:ext cx="18859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400" dirty="0">
                <a:solidFill>
                  <a:schemeClr val="bg1">
                    <a:lumMod val="50000"/>
                  </a:schemeClr>
                </a:solidFill>
                <a:latin typeface="微软雅黑" pitchFamily="34" charset="-122"/>
                <a:ea typeface="微软雅黑" pitchFamily="34" charset="-122"/>
              </a:rPr>
              <a:t>点击输入本栏的具体文字简明扼要的说明分项内容</a:t>
            </a:r>
            <a:endParaRPr lang="en-US" altLang="zh-CN" sz="1400" dirty="0">
              <a:solidFill>
                <a:schemeClr val="bg1">
                  <a:lumMod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701214104"/>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1000"/>
                                        <p:tgtEl>
                                          <p:spTgt spid="10"/>
                                        </p:tgtEl>
                                      </p:cBhvr>
                                    </p:animEffect>
                                    <p:anim calcmode="lin" valueType="num">
                                      <p:cBhvr>
                                        <p:cTn id="38" dur="1000" fill="hold"/>
                                        <p:tgtEl>
                                          <p:spTgt spid="10"/>
                                        </p:tgtEl>
                                        <p:attrNameLst>
                                          <p:attrName>ppt_x</p:attrName>
                                        </p:attrNameLst>
                                      </p:cBhvr>
                                      <p:tavLst>
                                        <p:tav tm="0">
                                          <p:val>
                                            <p:strVal val="#ppt_x"/>
                                          </p:val>
                                        </p:tav>
                                        <p:tav tm="100000">
                                          <p:val>
                                            <p:strVal val="#ppt_x"/>
                                          </p:val>
                                        </p:tav>
                                      </p:tavLst>
                                    </p:anim>
                                    <p:anim calcmode="lin" valueType="num">
                                      <p:cBhvr>
                                        <p:cTn id="39" dur="1000" fill="hold"/>
                                        <p:tgtEl>
                                          <p:spTgt spid="1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1000"/>
                                        <p:tgtEl>
                                          <p:spTgt spid="11"/>
                                        </p:tgtEl>
                                      </p:cBhvr>
                                    </p:animEffect>
                                    <p:anim calcmode="lin" valueType="num">
                                      <p:cBhvr>
                                        <p:cTn id="43" dur="1000" fill="hold"/>
                                        <p:tgtEl>
                                          <p:spTgt spid="11"/>
                                        </p:tgtEl>
                                        <p:attrNameLst>
                                          <p:attrName>ppt_x</p:attrName>
                                        </p:attrNameLst>
                                      </p:cBhvr>
                                      <p:tavLst>
                                        <p:tav tm="0">
                                          <p:val>
                                            <p:strVal val="#ppt_x"/>
                                          </p:val>
                                        </p:tav>
                                        <p:tav tm="100000">
                                          <p:val>
                                            <p:strVal val="#ppt_x"/>
                                          </p:val>
                                        </p:tav>
                                      </p:tavLst>
                                    </p:anim>
                                    <p:anim calcmode="lin" valueType="num">
                                      <p:cBhvr>
                                        <p:cTn id="44" dur="1000" fill="hold"/>
                                        <p:tgtEl>
                                          <p:spTgt spid="11"/>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1000"/>
                                        <p:tgtEl>
                                          <p:spTgt spid="12"/>
                                        </p:tgtEl>
                                      </p:cBhvr>
                                    </p:animEffect>
                                    <p:anim calcmode="lin" valueType="num">
                                      <p:cBhvr>
                                        <p:cTn id="48" dur="1000" fill="hold"/>
                                        <p:tgtEl>
                                          <p:spTgt spid="12"/>
                                        </p:tgtEl>
                                        <p:attrNameLst>
                                          <p:attrName>ppt_x</p:attrName>
                                        </p:attrNameLst>
                                      </p:cBhvr>
                                      <p:tavLst>
                                        <p:tav tm="0">
                                          <p:val>
                                            <p:strVal val="#ppt_x"/>
                                          </p:val>
                                        </p:tav>
                                        <p:tav tm="100000">
                                          <p:val>
                                            <p:strVal val="#ppt_x"/>
                                          </p:val>
                                        </p:tav>
                                      </p:tavLst>
                                    </p:anim>
                                    <p:anim calcmode="lin" valueType="num">
                                      <p:cBhvr>
                                        <p:cTn id="49" dur="1000" fill="hold"/>
                                        <p:tgtEl>
                                          <p:spTgt spid="1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1000"/>
                                        <p:tgtEl>
                                          <p:spTgt spid="15"/>
                                        </p:tgtEl>
                                      </p:cBhvr>
                                    </p:animEffect>
                                    <p:anim calcmode="lin" valueType="num">
                                      <p:cBhvr>
                                        <p:cTn id="53" dur="1000" fill="hold"/>
                                        <p:tgtEl>
                                          <p:spTgt spid="15"/>
                                        </p:tgtEl>
                                        <p:attrNameLst>
                                          <p:attrName>ppt_x</p:attrName>
                                        </p:attrNameLst>
                                      </p:cBhvr>
                                      <p:tavLst>
                                        <p:tav tm="0">
                                          <p:val>
                                            <p:strVal val="#ppt_x"/>
                                          </p:val>
                                        </p:tav>
                                        <p:tav tm="100000">
                                          <p:val>
                                            <p:strVal val="#ppt_x"/>
                                          </p:val>
                                        </p:tav>
                                      </p:tavLst>
                                    </p:anim>
                                    <p:anim calcmode="lin" valueType="num">
                                      <p:cBhvr>
                                        <p:cTn id="54" dur="1000" fill="hold"/>
                                        <p:tgtEl>
                                          <p:spTgt spid="15"/>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1000"/>
                                        <p:tgtEl>
                                          <p:spTgt spid="16"/>
                                        </p:tgtEl>
                                      </p:cBhvr>
                                    </p:animEffect>
                                    <p:anim calcmode="lin" valueType="num">
                                      <p:cBhvr>
                                        <p:cTn id="58" dur="1000" fill="hold"/>
                                        <p:tgtEl>
                                          <p:spTgt spid="16"/>
                                        </p:tgtEl>
                                        <p:attrNameLst>
                                          <p:attrName>ppt_x</p:attrName>
                                        </p:attrNameLst>
                                      </p:cBhvr>
                                      <p:tavLst>
                                        <p:tav tm="0">
                                          <p:val>
                                            <p:strVal val="#ppt_x"/>
                                          </p:val>
                                        </p:tav>
                                        <p:tav tm="100000">
                                          <p:val>
                                            <p:strVal val="#ppt_x"/>
                                          </p:val>
                                        </p:tav>
                                      </p:tavLst>
                                    </p:anim>
                                    <p:anim calcmode="lin" valueType="num">
                                      <p:cBhvr>
                                        <p:cTn id="59" dur="1000" fill="hold"/>
                                        <p:tgtEl>
                                          <p:spTgt spid="16"/>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1000"/>
                                        <p:tgtEl>
                                          <p:spTgt spid="17"/>
                                        </p:tgtEl>
                                      </p:cBhvr>
                                    </p:animEffect>
                                    <p:anim calcmode="lin" valueType="num">
                                      <p:cBhvr>
                                        <p:cTn id="63" dur="1000" fill="hold"/>
                                        <p:tgtEl>
                                          <p:spTgt spid="17"/>
                                        </p:tgtEl>
                                        <p:attrNameLst>
                                          <p:attrName>ppt_x</p:attrName>
                                        </p:attrNameLst>
                                      </p:cBhvr>
                                      <p:tavLst>
                                        <p:tav tm="0">
                                          <p:val>
                                            <p:strVal val="#ppt_x"/>
                                          </p:val>
                                        </p:tav>
                                        <p:tav tm="100000">
                                          <p:val>
                                            <p:strVal val="#ppt_x"/>
                                          </p:val>
                                        </p:tav>
                                      </p:tavLst>
                                    </p:anim>
                                    <p:anim calcmode="lin" valueType="num">
                                      <p:cBhvr>
                                        <p:cTn id="64" dur="1000" fill="hold"/>
                                        <p:tgtEl>
                                          <p:spTgt spid="17"/>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1000"/>
                                        <p:tgtEl>
                                          <p:spTgt spid="18"/>
                                        </p:tgtEl>
                                      </p:cBhvr>
                                    </p:animEffect>
                                    <p:anim calcmode="lin" valueType="num">
                                      <p:cBhvr>
                                        <p:cTn id="68" dur="1000" fill="hold"/>
                                        <p:tgtEl>
                                          <p:spTgt spid="18"/>
                                        </p:tgtEl>
                                        <p:attrNameLst>
                                          <p:attrName>ppt_x</p:attrName>
                                        </p:attrNameLst>
                                      </p:cBhvr>
                                      <p:tavLst>
                                        <p:tav tm="0">
                                          <p:val>
                                            <p:strVal val="#ppt_x"/>
                                          </p:val>
                                        </p:tav>
                                        <p:tav tm="100000">
                                          <p:val>
                                            <p:strVal val="#ppt_x"/>
                                          </p:val>
                                        </p:tav>
                                      </p:tavLst>
                                    </p:anim>
                                    <p:anim calcmode="lin" valueType="num">
                                      <p:cBhvr>
                                        <p:cTn id="69" dur="1000" fill="hold"/>
                                        <p:tgtEl>
                                          <p:spTgt spid="18"/>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19"/>
                                        </p:tgtEl>
                                        <p:attrNameLst>
                                          <p:attrName>style.visibility</p:attrName>
                                        </p:attrNameLst>
                                      </p:cBhvr>
                                      <p:to>
                                        <p:strVal val="visible"/>
                                      </p:to>
                                    </p:set>
                                    <p:animEffect transition="in" filter="fade">
                                      <p:cBhvr>
                                        <p:cTn id="72" dur="1000"/>
                                        <p:tgtEl>
                                          <p:spTgt spid="19"/>
                                        </p:tgtEl>
                                      </p:cBhvr>
                                    </p:animEffect>
                                    <p:anim calcmode="lin" valueType="num">
                                      <p:cBhvr>
                                        <p:cTn id="73" dur="1000" fill="hold"/>
                                        <p:tgtEl>
                                          <p:spTgt spid="19"/>
                                        </p:tgtEl>
                                        <p:attrNameLst>
                                          <p:attrName>ppt_x</p:attrName>
                                        </p:attrNameLst>
                                      </p:cBhvr>
                                      <p:tavLst>
                                        <p:tav tm="0">
                                          <p:val>
                                            <p:strVal val="#ppt_x"/>
                                          </p:val>
                                        </p:tav>
                                        <p:tav tm="100000">
                                          <p:val>
                                            <p:strVal val="#ppt_x"/>
                                          </p:val>
                                        </p:tav>
                                      </p:tavLst>
                                    </p:anim>
                                    <p:anim calcmode="lin" valueType="num">
                                      <p:cBhvr>
                                        <p:cTn id="74" dur="1000" fill="hold"/>
                                        <p:tgtEl>
                                          <p:spTgt spid="19"/>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fade">
                                      <p:cBhvr>
                                        <p:cTn id="77" dur="1000"/>
                                        <p:tgtEl>
                                          <p:spTgt spid="20"/>
                                        </p:tgtEl>
                                      </p:cBhvr>
                                    </p:animEffect>
                                    <p:anim calcmode="lin" valueType="num">
                                      <p:cBhvr>
                                        <p:cTn id="78" dur="1000" fill="hold"/>
                                        <p:tgtEl>
                                          <p:spTgt spid="20"/>
                                        </p:tgtEl>
                                        <p:attrNameLst>
                                          <p:attrName>ppt_x</p:attrName>
                                        </p:attrNameLst>
                                      </p:cBhvr>
                                      <p:tavLst>
                                        <p:tav tm="0">
                                          <p:val>
                                            <p:strVal val="#ppt_x"/>
                                          </p:val>
                                        </p:tav>
                                        <p:tav tm="100000">
                                          <p:val>
                                            <p:strVal val="#ppt_x"/>
                                          </p:val>
                                        </p:tav>
                                      </p:tavLst>
                                    </p:anim>
                                    <p:anim calcmode="lin" valueType="num">
                                      <p:cBhvr>
                                        <p:cTn id="79" dur="1000" fill="hold"/>
                                        <p:tgtEl>
                                          <p:spTgt spid="20"/>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21"/>
                                        </p:tgtEl>
                                        <p:attrNameLst>
                                          <p:attrName>style.visibility</p:attrName>
                                        </p:attrNameLst>
                                      </p:cBhvr>
                                      <p:to>
                                        <p:strVal val="visible"/>
                                      </p:to>
                                    </p:set>
                                    <p:animEffect transition="in" filter="fade">
                                      <p:cBhvr>
                                        <p:cTn id="82" dur="1000"/>
                                        <p:tgtEl>
                                          <p:spTgt spid="21"/>
                                        </p:tgtEl>
                                      </p:cBhvr>
                                    </p:animEffect>
                                    <p:anim calcmode="lin" valueType="num">
                                      <p:cBhvr>
                                        <p:cTn id="83" dur="1000" fill="hold"/>
                                        <p:tgtEl>
                                          <p:spTgt spid="21"/>
                                        </p:tgtEl>
                                        <p:attrNameLst>
                                          <p:attrName>ppt_x</p:attrName>
                                        </p:attrNameLst>
                                      </p:cBhvr>
                                      <p:tavLst>
                                        <p:tav tm="0">
                                          <p:val>
                                            <p:strVal val="#ppt_x"/>
                                          </p:val>
                                        </p:tav>
                                        <p:tav tm="100000">
                                          <p:val>
                                            <p:strVal val="#ppt_x"/>
                                          </p:val>
                                        </p:tav>
                                      </p:tavLst>
                                    </p:anim>
                                    <p:anim calcmode="lin" valueType="num">
                                      <p:cBhvr>
                                        <p:cTn id="84" dur="1000" fill="hold"/>
                                        <p:tgtEl>
                                          <p:spTgt spid="21"/>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22"/>
                                        </p:tgtEl>
                                        <p:attrNameLst>
                                          <p:attrName>style.visibility</p:attrName>
                                        </p:attrNameLst>
                                      </p:cBhvr>
                                      <p:to>
                                        <p:strVal val="visible"/>
                                      </p:to>
                                    </p:set>
                                    <p:animEffect transition="in" filter="fade">
                                      <p:cBhvr>
                                        <p:cTn id="87" dur="1000"/>
                                        <p:tgtEl>
                                          <p:spTgt spid="22"/>
                                        </p:tgtEl>
                                      </p:cBhvr>
                                    </p:animEffect>
                                    <p:anim calcmode="lin" valueType="num">
                                      <p:cBhvr>
                                        <p:cTn id="88" dur="1000" fill="hold"/>
                                        <p:tgtEl>
                                          <p:spTgt spid="22"/>
                                        </p:tgtEl>
                                        <p:attrNameLst>
                                          <p:attrName>ppt_x</p:attrName>
                                        </p:attrNameLst>
                                      </p:cBhvr>
                                      <p:tavLst>
                                        <p:tav tm="0">
                                          <p:val>
                                            <p:strVal val="#ppt_x"/>
                                          </p:val>
                                        </p:tav>
                                        <p:tav tm="100000">
                                          <p:val>
                                            <p:strVal val="#ppt_x"/>
                                          </p:val>
                                        </p:tav>
                                      </p:tavLst>
                                    </p:anim>
                                    <p:anim calcmode="lin" valueType="num">
                                      <p:cBhvr>
                                        <p:cTn id="89" dur="1000" fill="hold"/>
                                        <p:tgtEl>
                                          <p:spTgt spid="22"/>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23"/>
                                        </p:tgtEl>
                                        <p:attrNameLst>
                                          <p:attrName>style.visibility</p:attrName>
                                        </p:attrNameLst>
                                      </p:cBhvr>
                                      <p:to>
                                        <p:strVal val="visible"/>
                                      </p:to>
                                    </p:set>
                                    <p:animEffect transition="in" filter="fade">
                                      <p:cBhvr>
                                        <p:cTn id="92" dur="1000"/>
                                        <p:tgtEl>
                                          <p:spTgt spid="23"/>
                                        </p:tgtEl>
                                      </p:cBhvr>
                                    </p:animEffect>
                                    <p:anim calcmode="lin" valueType="num">
                                      <p:cBhvr>
                                        <p:cTn id="93" dur="1000" fill="hold"/>
                                        <p:tgtEl>
                                          <p:spTgt spid="23"/>
                                        </p:tgtEl>
                                        <p:attrNameLst>
                                          <p:attrName>ppt_x</p:attrName>
                                        </p:attrNameLst>
                                      </p:cBhvr>
                                      <p:tavLst>
                                        <p:tav tm="0">
                                          <p:val>
                                            <p:strVal val="#ppt_x"/>
                                          </p:val>
                                        </p:tav>
                                        <p:tav tm="100000">
                                          <p:val>
                                            <p:strVal val="#ppt_x"/>
                                          </p:val>
                                        </p:tav>
                                      </p:tavLst>
                                    </p:anim>
                                    <p:anim calcmode="lin" valueType="num">
                                      <p:cBhvr>
                                        <p:cTn id="94" dur="1000" fill="hold"/>
                                        <p:tgtEl>
                                          <p:spTgt spid="23"/>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24"/>
                                        </p:tgtEl>
                                        <p:attrNameLst>
                                          <p:attrName>style.visibility</p:attrName>
                                        </p:attrNameLst>
                                      </p:cBhvr>
                                      <p:to>
                                        <p:strVal val="visible"/>
                                      </p:to>
                                    </p:set>
                                    <p:animEffect transition="in" filter="fade">
                                      <p:cBhvr>
                                        <p:cTn id="97" dur="1000"/>
                                        <p:tgtEl>
                                          <p:spTgt spid="24"/>
                                        </p:tgtEl>
                                      </p:cBhvr>
                                    </p:animEffect>
                                    <p:anim calcmode="lin" valueType="num">
                                      <p:cBhvr>
                                        <p:cTn id="98" dur="1000" fill="hold"/>
                                        <p:tgtEl>
                                          <p:spTgt spid="24"/>
                                        </p:tgtEl>
                                        <p:attrNameLst>
                                          <p:attrName>ppt_x</p:attrName>
                                        </p:attrNameLst>
                                      </p:cBhvr>
                                      <p:tavLst>
                                        <p:tav tm="0">
                                          <p:val>
                                            <p:strVal val="#ppt_x"/>
                                          </p:val>
                                        </p:tav>
                                        <p:tav tm="100000">
                                          <p:val>
                                            <p:strVal val="#ppt_x"/>
                                          </p:val>
                                        </p:tav>
                                      </p:tavLst>
                                    </p:anim>
                                    <p:anim calcmode="lin" valueType="num">
                                      <p:cBhvr>
                                        <p:cTn id="99" dur="1000" fill="hold"/>
                                        <p:tgtEl>
                                          <p:spTgt spid="24"/>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25"/>
                                        </p:tgtEl>
                                        <p:attrNameLst>
                                          <p:attrName>style.visibility</p:attrName>
                                        </p:attrNameLst>
                                      </p:cBhvr>
                                      <p:to>
                                        <p:strVal val="visible"/>
                                      </p:to>
                                    </p:set>
                                    <p:animEffect transition="in" filter="fade">
                                      <p:cBhvr>
                                        <p:cTn id="102" dur="1000"/>
                                        <p:tgtEl>
                                          <p:spTgt spid="25"/>
                                        </p:tgtEl>
                                      </p:cBhvr>
                                    </p:animEffect>
                                    <p:anim calcmode="lin" valueType="num">
                                      <p:cBhvr>
                                        <p:cTn id="103" dur="1000" fill="hold"/>
                                        <p:tgtEl>
                                          <p:spTgt spid="25"/>
                                        </p:tgtEl>
                                        <p:attrNameLst>
                                          <p:attrName>ppt_x</p:attrName>
                                        </p:attrNameLst>
                                      </p:cBhvr>
                                      <p:tavLst>
                                        <p:tav tm="0">
                                          <p:val>
                                            <p:strVal val="#ppt_x"/>
                                          </p:val>
                                        </p:tav>
                                        <p:tav tm="100000">
                                          <p:val>
                                            <p:strVal val="#ppt_x"/>
                                          </p:val>
                                        </p:tav>
                                      </p:tavLst>
                                    </p:anim>
                                    <p:anim calcmode="lin" valueType="num">
                                      <p:cBhvr>
                                        <p:cTn id="104" dur="1000" fill="hold"/>
                                        <p:tgtEl>
                                          <p:spTgt spid="25"/>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26"/>
                                        </p:tgtEl>
                                        <p:attrNameLst>
                                          <p:attrName>style.visibility</p:attrName>
                                        </p:attrNameLst>
                                      </p:cBhvr>
                                      <p:to>
                                        <p:strVal val="visible"/>
                                      </p:to>
                                    </p:set>
                                    <p:animEffect transition="in" filter="fade">
                                      <p:cBhvr>
                                        <p:cTn id="107" dur="1000"/>
                                        <p:tgtEl>
                                          <p:spTgt spid="26"/>
                                        </p:tgtEl>
                                      </p:cBhvr>
                                    </p:animEffect>
                                    <p:anim calcmode="lin" valueType="num">
                                      <p:cBhvr>
                                        <p:cTn id="108" dur="1000" fill="hold"/>
                                        <p:tgtEl>
                                          <p:spTgt spid="26"/>
                                        </p:tgtEl>
                                        <p:attrNameLst>
                                          <p:attrName>ppt_x</p:attrName>
                                        </p:attrNameLst>
                                      </p:cBhvr>
                                      <p:tavLst>
                                        <p:tav tm="0">
                                          <p:val>
                                            <p:strVal val="#ppt_x"/>
                                          </p:val>
                                        </p:tav>
                                        <p:tav tm="100000">
                                          <p:val>
                                            <p:strVal val="#ppt_x"/>
                                          </p:val>
                                        </p:tav>
                                      </p:tavLst>
                                    </p:anim>
                                    <p:anim calcmode="lin" valueType="num">
                                      <p:cBhvr>
                                        <p:cTn id="109" dur="1000" fill="hold"/>
                                        <p:tgtEl>
                                          <p:spTgt spid="26"/>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27"/>
                                        </p:tgtEl>
                                        <p:attrNameLst>
                                          <p:attrName>style.visibility</p:attrName>
                                        </p:attrNameLst>
                                      </p:cBhvr>
                                      <p:to>
                                        <p:strVal val="visible"/>
                                      </p:to>
                                    </p:set>
                                    <p:animEffect transition="in" filter="fade">
                                      <p:cBhvr>
                                        <p:cTn id="112" dur="1000"/>
                                        <p:tgtEl>
                                          <p:spTgt spid="27"/>
                                        </p:tgtEl>
                                      </p:cBhvr>
                                    </p:animEffect>
                                    <p:anim calcmode="lin" valueType="num">
                                      <p:cBhvr>
                                        <p:cTn id="113" dur="1000" fill="hold"/>
                                        <p:tgtEl>
                                          <p:spTgt spid="27"/>
                                        </p:tgtEl>
                                        <p:attrNameLst>
                                          <p:attrName>ppt_x</p:attrName>
                                        </p:attrNameLst>
                                      </p:cBhvr>
                                      <p:tavLst>
                                        <p:tav tm="0">
                                          <p:val>
                                            <p:strVal val="#ppt_x"/>
                                          </p:val>
                                        </p:tav>
                                        <p:tav tm="100000">
                                          <p:val>
                                            <p:strVal val="#ppt_x"/>
                                          </p:val>
                                        </p:tav>
                                      </p:tavLst>
                                    </p:anim>
                                    <p:anim calcmode="lin" valueType="num">
                                      <p:cBhvr>
                                        <p:cTn id="114" dur="1000" fill="hold"/>
                                        <p:tgtEl>
                                          <p:spTgt spid="27"/>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28"/>
                                        </p:tgtEl>
                                        <p:attrNameLst>
                                          <p:attrName>style.visibility</p:attrName>
                                        </p:attrNameLst>
                                      </p:cBhvr>
                                      <p:to>
                                        <p:strVal val="visible"/>
                                      </p:to>
                                    </p:set>
                                    <p:animEffect transition="in" filter="fade">
                                      <p:cBhvr>
                                        <p:cTn id="117" dur="1000"/>
                                        <p:tgtEl>
                                          <p:spTgt spid="28"/>
                                        </p:tgtEl>
                                      </p:cBhvr>
                                    </p:animEffect>
                                    <p:anim calcmode="lin" valueType="num">
                                      <p:cBhvr>
                                        <p:cTn id="118" dur="1000" fill="hold"/>
                                        <p:tgtEl>
                                          <p:spTgt spid="28"/>
                                        </p:tgtEl>
                                        <p:attrNameLst>
                                          <p:attrName>ppt_x</p:attrName>
                                        </p:attrNameLst>
                                      </p:cBhvr>
                                      <p:tavLst>
                                        <p:tav tm="0">
                                          <p:val>
                                            <p:strVal val="#ppt_x"/>
                                          </p:val>
                                        </p:tav>
                                        <p:tav tm="100000">
                                          <p:val>
                                            <p:strVal val="#ppt_x"/>
                                          </p:val>
                                        </p:tav>
                                      </p:tavLst>
                                    </p:anim>
                                    <p:anim calcmode="lin" valueType="num">
                                      <p:cBhvr>
                                        <p:cTn id="119" dur="1000" fill="hold"/>
                                        <p:tgtEl>
                                          <p:spTgt spid="28"/>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29"/>
                                        </p:tgtEl>
                                        <p:attrNameLst>
                                          <p:attrName>style.visibility</p:attrName>
                                        </p:attrNameLst>
                                      </p:cBhvr>
                                      <p:to>
                                        <p:strVal val="visible"/>
                                      </p:to>
                                    </p:set>
                                    <p:animEffect transition="in" filter="fade">
                                      <p:cBhvr>
                                        <p:cTn id="122" dur="1000"/>
                                        <p:tgtEl>
                                          <p:spTgt spid="29"/>
                                        </p:tgtEl>
                                      </p:cBhvr>
                                    </p:animEffect>
                                    <p:anim calcmode="lin" valueType="num">
                                      <p:cBhvr>
                                        <p:cTn id="123" dur="1000" fill="hold"/>
                                        <p:tgtEl>
                                          <p:spTgt spid="29"/>
                                        </p:tgtEl>
                                        <p:attrNameLst>
                                          <p:attrName>ppt_x</p:attrName>
                                        </p:attrNameLst>
                                      </p:cBhvr>
                                      <p:tavLst>
                                        <p:tav tm="0">
                                          <p:val>
                                            <p:strVal val="#ppt_x"/>
                                          </p:val>
                                        </p:tav>
                                        <p:tav tm="100000">
                                          <p:val>
                                            <p:strVal val="#ppt_x"/>
                                          </p:val>
                                        </p:tav>
                                      </p:tavLst>
                                    </p:anim>
                                    <p:anim calcmode="lin" valueType="num">
                                      <p:cBhvr>
                                        <p:cTn id="124" dur="1000" fill="hold"/>
                                        <p:tgtEl>
                                          <p:spTgt spid="29"/>
                                        </p:tgtEl>
                                        <p:attrNameLst>
                                          <p:attrName>ppt_y</p:attrName>
                                        </p:attrNameLst>
                                      </p:cBhvr>
                                      <p:tavLst>
                                        <p:tav tm="0">
                                          <p:val>
                                            <p:strVal val="#ppt_y+.1"/>
                                          </p:val>
                                        </p:tav>
                                        <p:tav tm="100000">
                                          <p:val>
                                            <p:strVal val="#ppt_y"/>
                                          </p:val>
                                        </p:tav>
                                      </p:tavLst>
                                    </p:anim>
                                  </p:childTnLst>
                                </p:cTn>
                              </p:par>
                              <p:par>
                                <p:cTn id="125" presetID="42" presetClass="entr" presetSubtype="0" fill="hold" nodeType="withEffect">
                                  <p:stCondLst>
                                    <p:cond delay="0"/>
                                  </p:stCondLst>
                                  <p:childTnLst>
                                    <p:set>
                                      <p:cBhvr>
                                        <p:cTn id="126" dur="1" fill="hold">
                                          <p:stCondLst>
                                            <p:cond delay="0"/>
                                          </p:stCondLst>
                                        </p:cTn>
                                        <p:tgtEl>
                                          <p:spTgt spid="30"/>
                                        </p:tgtEl>
                                        <p:attrNameLst>
                                          <p:attrName>style.visibility</p:attrName>
                                        </p:attrNameLst>
                                      </p:cBhvr>
                                      <p:to>
                                        <p:strVal val="visible"/>
                                      </p:to>
                                    </p:set>
                                    <p:animEffect transition="in" filter="fade">
                                      <p:cBhvr>
                                        <p:cTn id="127" dur="1000"/>
                                        <p:tgtEl>
                                          <p:spTgt spid="30"/>
                                        </p:tgtEl>
                                      </p:cBhvr>
                                    </p:animEffect>
                                    <p:anim calcmode="lin" valueType="num">
                                      <p:cBhvr>
                                        <p:cTn id="128" dur="1000" fill="hold"/>
                                        <p:tgtEl>
                                          <p:spTgt spid="30"/>
                                        </p:tgtEl>
                                        <p:attrNameLst>
                                          <p:attrName>ppt_x</p:attrName>
                                        </p:attrNameLst>
                                      </p:cBhvr>
                                      <p:tavLst>
                                        <p:tav tm="0">
                                          <p:val>
                                            <p:strVal val="#ppt_x"/>
                                          </p:val>
                                        </p:tav>
                                        <p:tav tm="100000">
                                          <p:val>
                                            <p:strVal val="#ppt_x"/>
                                          </p:val>
                                        </p:tav>
                                      </p:tavLst>
                                    </p:anim>
                                    <p:anim calcmode="lin" valueType="num">
                                      <p:cBhvr>
                                        <p:cTn id="129" dur="1000" fill="hold"/>
                                        <p:tgtEl>
                                          <p:spTgt spid="30"/>
                                        </p:tgtEl>
                                        <p:attrNameLst>
                                          <p:attrName>ppt_y</p:attrName>
                                        </p:attrNameLst>
                                      </p:cBhvr>
                                      <p:tavLst>
                                        <p:tav tm="0">
                                          <p:val>
                                            <p:strVal val="#ppt_y+.1"/>
                                          </p:val>
                                        </p:tav>
                                        <p:tav tm="100000">
                                          <p:val>
                                            <p:strVal val="#ppt_y"/>
                                          </p:val>
                                        </p:tav>
                                      </p:tavLst>
                                    </p:anim>
                                  </p:childTnLst>
                                </p:cTn>
                              </p:par>
                              <p:par>
                                <p:cTn id="130" presetID="42" presetClass="entr" presetSubtype="0" fill="hold" nodeType="withEffect">
                                  <p:stCondLst>
                                    <p:cond delay="0"/>
                                  </p:stCondLst>
                                  <p:childTnLst>
                                    <p:set>
                                      <p:cBhvr>
                                        <p:cTn id="131" dur="1" fill="hold">
                                          <p:stCondLst>
                                            <p:cond delay="0"/>
                                          </p:stCondLst>
                                        </p:cTn>
                                        <p:tgtEl>
                                          <p:spTgt spid="31"/>
                                        </p:tgtEl>
                                        <p:attrNameLst>
                                          <p:attrName>style.visibility</p:attrName>
                                        </p:attrNameLst>
                                      </p:cBhvr>
                                      <p:to>
                                        <p:strVal val="visible"/>
                                      </p:to>
                                    </p:set>
                                    <p:animEffect transition="in" filter="fade">
                                      <p:cBhvr>
                                        <p:cTn id="132" dur="1000"/>
                                        <p:tgtEl>
                                          <p:spTgt spid="31"/>
                                        </p:tgtEl>
                                      </p:cBhvr>
                                    </p:animEffect>
                                    <p:anim calcmode="lin" valueType="num">
                                      <p:cBhvr>
                                        <p:cTn id="133" dur="1000" fill="hold"/>
                                        <p:tgtEl>
                                          <p:spTgt spid="31"/>
                                        </p:tgtEl>
                                        <p:attrNameLst>
                                          <p:attrName>ppt_x</p:attrName>
                                        </p:attrNameLst>
                                      </p:cBhvr>
                                      <p:tavLst>
                                        <p:tav tm="0">
                                          <p:val>
                                            <p:strVal val="#ppt_x"/>
                                          </p:val>
                                        </p:tav>
                                        <p:tav tm="100000">
                                          <p:val>
                                            <p:strVal val="#ppt_x"/>
                                          </p:val>
                                        </p:tav>
                                      </p:tavLst>
                                    </p:anim>
                                    <p:anim calcmode="lin" valueType="num">
                                      <p:cBhvr>
                                        <p:cTn id="134" dur="1000" fill="hold"/>
                                        <p:tgtEl>
                                          <p:spTgt spid="31"/>
                                        </p:tgtEl>
                                        <p:attrNameLst>
                                          <p:attrName>ppt_y</p:attrName>
                                        </p:attrNameLst>
                                      </p:cBhvr>
                                      <p:tavLst>
                                        <p:tav tm="0">
                                          <p:val>
                                            <p:strVal val="#ppt_y+.1"/>
                                          </p:val>
                                        </p:tav>
                                        <p:tav tm="100000">
                                          <p:val>
                                            <p:strVal val="#ppt_y"/>
                                          </p:val>
                                        </p:tav>
                                      </p:tavLst>
                                    </p:anim>
                                  </p:childTnLst>
                                </p:cTn>
                              </p:par>
                              <p:par>
                                <p:cTn id="135" presetID="42" presetClass="entr" presetSubtype="0" fill="hold" nodeType="withEffect">
                                  <p:stCondLst>
                                    <p:cond delay="0"/>
                                  </p:stCondLst>
                                  <p:childTnLst>
                                    <p:set>
                                      <p:cBhvr>
                                        <p:cTn id="136" dur="1" fill="hold">
                                          <p:stCondLst>
                                            <p:cond delay="0"/>
                                          </p:stCondLst>
                                        </p:cTn>
                                        <p:tgtEl>
                                          <p:spTgt spid="32"/>
                                        </p:tgtEl>
                                        <p:attrNameLst>
                                          <p:attrName>style.visibility</p:attrName>
                                        </p:attrNameLst>
                                      </p:cBhvr>
                                      <p:to>
                                        <p:strVal val="visible"/>
                                      </p:to>
                                    </p:set>
                                    <p:animEffect transition="in" filter="fade">
                                      <p:cBhvr>
                                        <p:cTn id="137" dur="1000"/>
                                        <p:tgtEl>
                                          <p:spTgt spid="32"/>
                                        </p:tgtEl>
                                      </p:cBhvr>
                                    </p:animEffect>
                                    <p:anim calcmode="lin" valueType="num">
                                      <p:cBhvr>
                                        <p:cTn id="138" dur="1000" fill="hold"/>
                                        <p:tgtEl>
                                          <p:spTgt spid="32"/>
                                        </p:tgtEl>
                                        <p:attrNameLst>
                                          <p:attrName>ppt_x</p:attrName>
                                        </p:attrNameLst>
                                      </p:cBhvr>
                                      <p:tavLst>
                                        <p:tav tm="0">
                                          <p:val>
                                            <p:strVal val="#ppt_x"/>
                                          </p:val>
                                        </p:tav>
                                        <p:tav tm="100000">
                                          <p:val>
                                            <p:strVal val="#ppt_x"/>
                                          </p:val>
                                        </p:tav>
                                      </p:tavLst>
                                    </p:anim>
                                    <p:anim calcmode="lin" valueType="num">
                                      <p:cBhvr>
                                        <p:cTn id="139" dur="1000" fill="hold"/>
                                        <p:tgtEl>
                                          <p:spTgt spid="32"/>
                                        </p:tgtEl>
                                        <p:attrNameLst>
                                          <p:attrName>ppt_y</p:attrName>
                                        </p:attrNameLst>
                                      </p:cBhvr>
                                      <p:tavLst>
                                        <p:tav tm="0">
                                          <p:val>
                                            <p:strVal val="#ppt_y+.1"/>
                                          </p:val>
                                        </p:tav>
                                        <p:tav tm="100000">
                                          <p:val>
                                            <p:strVal val="#ppt_y"/>
                                          </p:val>
                                        </p:tav>
                                      </p:tavLst>
                                    </p:anim>
                                  </p:childTnLst>
                                </p:cTn>
                              </p:par>
                              <p:par>
                                <p:cTn id="140" presetID="42" presetClass="entr" presetSubtype="0" fill="hold" nodeType="withEffect">
                                  <p:stCondLst>
                                    <p:cond delay="0"/>
                                  </p:stCondLst>
                                  <p:childTnLst>
                                    <p:set>
                                      <p:cBhvr>
                                        <p:cTn id="141" dur="1" fill="hold">
                                          <p:stCondLst>
                                            <p:cond delay="0"/>
                                          </p:stCondLst>
                                        </p:cTn>
                                        <p:tgtEl>
                                          <p:spTgt spid="33"/>
                                        </p:tgtEl>
                                        <p:attrNameLst>
                                          <p:attrName>style.visibility</p:attrName>
                                        </p:attrNameLst>
                                      </p:cBhvr>
                                      <p:to>
                                        <p:strVal val="visible"/>
                                      </p:to>
                                    </p:set>
                                    <p:animEffect transition="in" filter="fade">
                                      <p:cBhvr>
                                        <p:cTn id="142" dur="1000"/>
                                        <p:tgtEl>
                                          <p:spTgt spid="33"/>
                                        </p:tgtEl>
                                      </p:cBhvr>
                                    </p:animEffect>
                                    <p:anim calcmode="lin" valueType="num">
                                      <p:cBhvr>
                                        <p:cTn id="143" dur="1000" fill="hold"/>
                                        <p:tgtEl>
                                          <p:spTgt spid="33"/>
                                        </p:tgtEl>
                                        <p:attrNameLst>
                                          <p:attrName>ppt_x</p:attrName>
                                        </p:attrNameLst>
                                      </p:cBhvr>
                                      <p:tavLst>
                                        <p:tav tm="0">
                                          <p:val>
                                            <p:strVal val="#ppt_x"/>
                                          </p:val>
                                        </p:tav>
                                        <p:tav tm="100000">
                                          <p:val>
                                            <p:strVal val="#ppt_x"/>
                                          </p:val>
                                        </p:tav>
                                      </p:tavLst>
                                    </p:anim>
                                    <p:anim calcmode="lin" valueType="num">
                                      <p:cBhvr>
                                        <p:cTn id="144" dur="1000" fill="hold"/>
                                        <p:tgtEl>
                                          <p:spTgt spid="33"/>
                                        </p:tgtEl>
                                        <p:attrNameLst>
                                          <p:attrName>ppt_y</p:attrName>
                                        </p:attrNameLst>
                                      </p:cBhvr>
                                      <p:tavLst>
                                        <p:tav tm="0">
                                          <p:val>
                                            <p:strVal val="#ppt_y+.1"/>
                                          </p:val>
                                        </p:tav>
                                        <p:tav tm="100000">
                                          <p:val>
                                            <p:strVal val="#ppt_y"/>
                                          </p:val>
                                        </p:tav>
                                      </p:tavLst>
                                    </p:anim>
                                  </p:childTnLst>
                                </p:cTn>
                              </p:par>
                              <p:par>
                                <p:cTn id="145" presetID="42" presetClass="entr" presetSubtype="0" fill="hold" nodeType="withEffect">
                                  <p:stCondLst>
                                    <p:cond delay="0"/>
                                  </p:stCondLst>
                                  <p:childTnLst>
                                    <p:set>
                                      <p:cBhvr>
                                        <p:cTn id="146" dur="1" fill="hold">
                                          <p:stCondLst>
                                            <p:cond delay="0"/>
                                          </p:stCondLst>
                                        </p:cTn>
                                        <p:tgtEl>
                                          <p:spTgt spid="34"/>
                                        </p:tgtEl>
                                        <p:attrNameLst>
                                          <p:attrName>style.visibility</p:attrName>
                                        </p:attrNameLst>
                                      </p:cBhvr>
                                      <p:to>
                                        <p:strVal val="visible"/>
                                      </p:to>
                                    </p:set>
                                    <p:animEffect transition="in" filter="fade">
                                      <p:cBhvr>
                                        <p:cTn id="147" dur="1000"/>
                                        <p:tgtEl>
                                          <p:spTgt spid="34"/>
                                        </p:tgtEl>
                                      </p:cBhvr>
                                    </p:animEffect>
                                    <p:anim calcmode="lin" valueType="num">
                                      <p:cBhvr>
                                        <p:cTn id="148" dur="1000" fill="hold"/>
                                        <p:tgtEl>
                                          <p:spTgt spid="34"/>
                                        </p:tgtEl>
                                        <p:attrNameLst>
                                          <p:attrName>ppt_x</p:attrName>
                                        </p:attrNameLst>
                                      </p:cBhvr>
                                      <p:tavLst>
                                        <p:tav tm="0">
                                          <p:val>
                                            <p:strVal val="#ppt_x"/>
                                          </p:val>
                                        </p:tav>
                                        <p:tav tm="100000">
                                          <p:val>
                                            <p:strVal val="#ppt_x"/>
                                          </p:val>
                                        </p:tav>
                                      </p:tavLst>
                                    </p:anim>
                                    <p:anim calcmode="lin" valueType="num">
                                      <p:cBhvr>
                                        <p:cTn id="149" dur="1000" fill="hold"/>
                                        <p:tgtEl>
                                          <p:spTgt spid="34"/>
                                        </p:tgtEl>
                                        <p:attrNameLst>
                                          <p:attrName>ppt_y</p:attrName>
                                        </p:attrNameLst>
                                      </p:cBhvr>
                                      <p:tavLst>
                                        <p:tav tm="0">
                                          <p:val>
                                            <p:strVal val="#ppt_y+.1"/>
                                          </p:val>
                                        </p:tav>
                                        <p:tav tm="100000">
                                          <p:val>
                                            <p:strVal val="#ppt_y"/>
                                          </p:val>
                                        </p:tav>
                                      </p:tavLst>
                                    </p:anim>
                                  </p:childTnLst>
                                </p:cTn>
                              </p:par>
                              <p:par>
                                <p:cTn id="150" presetID="42" presetClass="entr" presetSubtype="0" fill="hold" nodeType="withEffect">
                                  <p:stCondLst>
                                    <p:cond delay="0"/>
                                  </p:stCondLst>
                                  <p:childTnLst>
                                    <p:set>
                                      <p:cBhvr>
                                        <p:cTn id="151" dur="1" fill="hold">
                                          <p:stCondLst>
                                            <p:cond delay="0"/>
                                          </p:stCondLst>
                                        </p:cTn>
                                        <p:tgtEl>
                                          <p:spTgt spid="38"/>
                                        </p:tgtEl>
                                        <p:attrNameLst>
                                          <p:attrName>style.visibility</p:attrName>
                                        </p:attrNameLst>
                                      </p:cBhvr>
                                      <p:to>
                                        <p:strVal val="visible"/>
                                      </p:to>
                                    </p:set>
                                    <p:animEffect transition="in" filter="fade">
                                      <p:cBhvr>
                                        <p:cTn id="152" dur="1000"/>
                                        <p:tgtEl>
                                          <p:spTgt spid="38"/>
                                        </p:tgtEl>
                                      </p:cBhvr>
                                    </p:animEffect>
                                    <p:anim calcmode="lin" valueType="num">
                                      <p:cBhvr>
                                        <p:cTn id="153" dur="1000" fill="hold"/>
                                        <p:tgtEl>
                                          <p:spTgt spid="38"/>
                                        </p:tgtEl>
                                        <p:attrNameLst>
                                          <p:attrName>ppt_x</p:attrName>
                                        </p:attrNameLst>
                                      </p:cBhvr>
                                      <p:tavLst>
                                        <p:tav tm="0">
                                          <p:val>
                                            <p:strVal val="#ppt_x"/>
                                          </p:val>
                                        </p:tav>
                                        <p:tav tm="100000">
                                          <p:val>
                                            <p:strVal val="#ppt_x"/>
                                          </p:val>
                                        </p:tav>
                                      </p:tavLst>
                                    </p:anim>
                                    <p:anim calcmode="lin" valueType="num">
                                      <p:cBhvr>
                                        <p:cTn id="154" dur="1000" fill="hold"/>
                                        <p:tgtEl>
                                          <p:spTgt spid="38"/>
                                        </p:tgtEl>
                                        <p:attrNameLst>
                                          <p:attrName>ppt_y</p:attrName>
                                        </p:attrNameLst>
                                      </p:cBhvr>
                                      <p:tavLst>
                                        <p:tav tm="0">
                                          <p:val>
                                            <p:strVal val="#ppt_y+.1"/>
                                          </p:val>
                                        </p:tav>
                                        <p:tav tm="100000">
                                          <p:val>
                                            <p:strVal val="#ppt_y"/>
                                          </p:val>
                                        </p:tav>
                                      </p:tavLst>
                                    </p:anim>
                                  </p:childTnLst>
                                </p:cTn>
                              </p:par>
                              <p:par>
                                <p:cTn id="155" presetID="42" presetClass="entr" presetSubtype="0" fill="hold" nodeType="withEffect">
                                  <p:stCondLst>
                                    <p:cond delay="0"/>
                                  </p:stCondLst>
                                  <p:childTnLst>
                                    <p:set>
                                      <p:cBhvr>
                                        <p:cTn id="156" dur="1" fill="hold">
                                          <p:stCondLst>
                                            <p:cond delay="0"/>
                                          </p:stCondLst>
                                        </p:cTn>
                                        <p:tgtEl>
                                          <p:spTgt spid="39"/>
                                        </p:tgtEl>
                                        <p:attrNameLst>
                                          <p:attrName>style.visibility</p:attrName>
                                        </p:attrNameLst>
                                      </p:cBhvr>
                                      <p:to>
                                        <p:strVal val="visible"/>
                                      </p:to>
                                    </p:set>
                                    <p:animEffect transition="in" filter="fade">
                                      <p:cBhvr>
                                        <p:cTn id="157" dur="1000"/>
                                        <p:tgtEl>
                                          <p:spTgt spid="39"/>
                                        </p:tgtEl>
                                      </p:cBhvr>
                                    </p:animEffect>
                                    <p:anim calcmode="lin" valueType="num">
                                      <p:cBhvr>
                                        <p:cTn id="158" dur="1000" fill="hold"/>
                                        <p:tgtEl>
                                          <p:spTgt spid="39"/>
                                        </p:tgtEl>
                                        <p:attrNameLst>
                                          <p:attrName>ppt_x</p:attrName>
                                        </p:attrNameLst>
                                      </p:cBhvr>
                                      <p:tavLst>
                                        <p:tav tm="0">
                                          <p:val>
                                            <p:strVal val="#ppt_x"/>
                                          </p:val>
                                        </p:tav>
                                        <p:tav tm="100000">
                                          <p:val>
                                            <p:strVal val="#ppt_x"/>
                                          </p:val>
                                        </p:tav>
                                      </p:tavLst>
                                    </p:anim>
                                    <p:anim calcmode="lin" valueType="num">
                                      <p:cBhvr>
                                        <p:cTn id="159" dur="1000" fill="hold"/>
                                        <p:tgtEl>
                                          <p:spTgt spid="39"/>
                                        </p:tgtEl>
                                        <p:attrNameLst>
                                          <p:attrName>ppt_y</p:attrName>
                                        </p:attrNameLst>
                                      </p:cBhvr>
                                      <p:tavLst>
                                        <p:tav tm="0">
                                          <p:val>
                                            <p:strVal val="#ppt_y+.1"/>
                                          </p:val>
                                        </p:tav>
                                        <p:tav tm="100000">
                                          <p:val>
                                            <p:strVal val="#ppt_y"/>
                                          </p:val>
                                        </p:tav>
                                      </p:tavLst>
                                    </p:anim>
                                  </p:childTnLst>
                                </p:cTn>
                              </p:par>
                              <p:par>
                                <p:cTn id="160" presetID="42" presetClass="entr" presetSubtype="0" fill="hold" nodeType="withEffect">
                                  <p:stCondLst>
                                    <p:cond delay="0"/>
                                  </p:stCondLst>
                                  <p:childTnLst>
                                    <p:set>
                                      <p:cBhvr>
                                        <p:cTn id="161" dur="1" fill="hold">
                                          <p:stCondLst>
                                            <p:cond delay="0"/>
                                          </p:stCondLst>
                                        </p:cTn>
                                        <p:tgtEl>
                                          <p:spTgt spid="40"/>
                                        </p:tgtEl>
                                        <p:attrNameLst>
                                          <p:attrName>style.visibility</p:attrName>
                                        </p:attrNameLst>
                                      </p:cBhvr>
                                      <p:to>
                                        <p:strVal val="visible"/>
                                      </p:to>
                                    </p:set>
                                    <p:animEffect transition="in" filter="fade">
                                      <p:cBhvr>
                                        <p:cTn id="162" dur="1000"/>
                                        <p:tgtEl>
                                          <p:spTgt spid="40"/>
                                        </p:tgtEl>
                                      </p:cBhvr>
                                    </p:animEffect>
                                    <p:anim calcmode="lin" valueType="num">
                                      <p:cBhvr>
                                        <p:cTn id="163" dur="1000" fill="hold"/>
                                        <p:tgtEl>
                                          <p:spTgt spid="40"/>
                                        </p:tgtEl>
                                        <p:attrNameLst>
                                          <p:attrName>ppt_x</p:attrName>
                                        </p:attrNameLst>
                                      </p:cBhvr>
                                      <p:tavLst>
                                        <p:tav tm="0">
                                          <p:val>
                                            <p:strVal val="#ppt_x"/>
                                          </p:val>
                                        </p:tav>
                                        <p:tav tm="100000">
                                          <p:val>
                                            <p:strVal val="#ppt_x"/>
                                          </p:val>
                                        </p:tav>
                                      </p:tavLst>
                                    </p:anim>
                                    <p:anim calcmode="lin" valueType="num">
                                      <p:cBhvr>
                                        <p:cTn id="164" dur="1000" fill="hold"/>
                                        <p:tgtEl>
                                          <p:spTgt spid="40"/>
                                        </p:tgtEl>
                                        <p:attrNameLst>
                                          <p:attrName>ppt_y</p:attrName>
                                        </p:attrNameLst>
                                      </p:cBhvr>
                                      <p:tavLst>
                                        <p:tav tm="0">
                                          <p:val>
                                            <p:strVal val="#ppt_y+.1"/>
                                          </p:val>
                                        </p:tav>
                                        <p:tav tm="100000">
                                          <p:val>
                                            <p:strVal val="#ppt_y"/>
                                          </p:val>
                                        </p:tav>
                                      </p:tavLst>
                                    </p:anim>
                                  </p:childTnLst>
                                </p:cTn>
                              </p:par>
                              <p:par>
                                <p:cTn id="165" presetID="42" presetClass="entr" presetSubtype="0" fill="hold" nodeType="withEffect">
                                  <p:stCondLst>
                                    <p:cond delay="0"/>
                                  </p:stCondLst>
                                  <p:childTnLst>
                                    <p:set>
                                      <p:cBhvr>
                                        <p:cTn id="166" dur="1" fill="hold">
                                          <p:stCondLst>
                                            <p:cond delay="0"/>
                                          </p:stCondLst>
                                        </p:cTn>
                                        <p:tgtEl>
                                          <p:spTgt spid="41"/>
                                        </p:tgtEl>
                                        <p:attrNameLst>
                                          <p:attrName>style.visibility</p:attrName>
                                        </p:attrNameLst>
                                      </p:cBhvr>
                                      <p:to>
                                        <p:strVal val="visible"/>
                                      </p:to>
                                    </p:set>
                                    <p:animEffect transition="in" filter="fade">
                                      <p:cBhvr>
                                        <p:cTn id="167" dur="1000"/>
                                        <p:tgtEl>
                                          <p:spTgt spid="41"/>
                                        </p:tgtEl>
                                      </p:cBhvr>
                                    </p:animEffect>
                                    <p:anim calcmode="lin" valueType="num">
                                      <p:cBhvr>
                                        <p:cTn id="168" dur="1000" fill="hold"/>
                                        <p:tgtEl>
                                          <p:spTgt spid="41"/>
                                        </p:tgtEl>
                                        <p:attrNameLst>
                                          <p:attrName>ppt_x</p:attrName>
                                        </p:attrNameLst>
                                      </p:cBhvr>
                                      <p:tavLst>
                                        <p:tav tm="0">
                                          <p:val>
                                            <p:strVal val="#ppt_x"/>
                                          </p:val>
                                        </p:tav>
                                        <p:tav tm="100000">
                                          <p:val>
                                            <p:strVal val="#ppt_x"/>
                                          </p:val>
                                        </p:tav>
                                      </p:tavLst>
                                    </p:anim>
                                    <p:anim calcmode="lin" valueType="num">
                                      <p:cBhvr>
                                        <p:cTn id="169" dur="1000" fill="hold"/>
                                        <p:tgtEl>
                                          <p:spTgt spid="41"/>
                                        </p:tgtEl>
                                        <p:attrNameLst>
                                          <p:attrName>ppt_y</p:attrName>
                                        </p:attrNameLst>
                                      </p:cBhvr>
                                      <p:tavLst>
                                        <p:tav tm="0">
                                          <p:val>
                                            <p:strVal val="#ppt_y+.1"/>
                                          </p:val>
                                        </p:tav>
                                        <p:tav tm="100000">
                                          <p:val>
                                            <p:strVal val="#ppt_y"/>
                                          </p:val>
                                        </p:tav>
                                      </p:tavLst>
                                    </p:anim>
                                  </p:childTnLst>
                                </p:cTn>
                              </p:par>
                              <p:par>
                                <p:cTn id="170" presetID="42" presetClass="entr" presetSubtype="0" fill="hold" nodeType="withEffect">
                                  <p:stCondLst>
                                    <p:cond delay="0"/>
                                  </p:stCondLst>
                                  <p:childTnLst>
                                    <p:set>
                                      <p:cBhvr>
                                        <p:cTn id="171" dur="1" fill="hold">
                                          <p:stCondLst>
                                            <p:cond delay="0"/>
                                          </p:stCondLst>
                                        </p:cTn>
                                        <p:tgtEl>
                                          <p:spTgt spid="42"/>
                                        </p:tgtEl>
                                        <p:attrNameLst>
                                          <p:attrName>style.visibility</p:attrName>
                                        </p:attrNameLst>
                                      </p:cBhvr>
                                      <p:to>
                                        <p:strVal val="visible"/>
                                      </p:to>
                                    </p:set>
                                    <p:animEffect transition="in" filter="fade">
                                      <p:cBhvr>
                                        <p:cTn id="172" dur="1000"/>
                                        <p:tgtEl>
                                          <p:spTgt spid="42"/>
                                        </p:tgtEl>
                                      </p:cBhvr>
                                    </p:animEffect>
                                    <p:anim calcmode="lin" valueType="num">
                                      <p:cBhvr>
                                        <p:cTn id="173" dur="1000" fill="hold"/>
                                        <p:tgtEl>
                                          <p:spTgt spid="42"/>
                                        </p:tgtEl>
                                        <p:attrNameLst>
                                          <p:attrName>ppt_x</p:attrName>
                                        </p:attrNameLst>
                                      </p:cBhvr>
                                      <p:tavLst>
                                        <p:tav tm="0">
                                          <p:val>
                                            <p:strVal val="#ppt_x"/>
                                          </p:val>
                                        </p:tav>
                                        <p:tav tm="100000">
                                          <p:val>
                                            <p:strVal val="#ppt_x"/>
                                          </p:val>
                                        </p:tav>
                                      </p:tavLst>
                                    </p:anim>
                                    <p:anim calcmode="lin" valueType="num">
                                      <p:cBhvr>
                                        <p:cTn id="174" dur="1000" fill="hold"/>
                                        <p:tgtEl>
                                          <p:spTgt spid="42"/>
                                        </p:tgtEl>
                                        <p:attrNameLst>
                                          <p:attrName>ppt_y</p:attrName>
                                        </p:attrNameLst>
                                      </p:cBhvr>
                                      <p:tavLst>
                                        <p:tav tm="0">
                                          <p:val>
                                            <p:strVal val="#ppt_y+.1"/>
                                          </p:val>
                                        </p:tav>
                                        <p:tav tm="100000">
                                          <p:val>
                                            <p:strVal val="#ppt_y"/>
                                          </p:val>
                                        </p:tav>
                                      </p:tavLst>
                                    </p:anim>
                                  </p:childTnLst>
                                </p:cTn>
                              </p:par>
                              <p:par>
                                <p:cTn id="175" presetID="42" presetClass="entr" presetSubtype="0" fill="hold" nodeType="withEffect">
                                  <p:stCondLst>
                                    <p:cond delay="0"/>
                                  </p:stCondLst>
                                  <p:childTnLst>
                                    <p:set>
                                      <p:cBhvr>
                                        <p:cTn id="176" dur="1" fill="hold">
                                          <p:stCondLst>
                                            <p:cond delay="0"/>
                                          </p:stCondLst>
                                        </p:cTn>
                                        <p:tgtEl>
                                          <p:spTgt spid="43"/>
                                        </p:tgtEl>
                                        <p:attrNameLst>
                                          <p:attrName>style.visibility</p:attrName>
                                        </p:attrNameLst>
                                      </p:cBhvr>
                                      <p:to>
                                        <p:strVal val="visible"/>
                                      </p:to>
                                    </p:set>
                                    <p:animEffect transition="in" filter="fade">
                                      <p:cBhvr>
                                        <p:cTn id="177" dur="1000"/>
                                        <p:tgtEl>
                                          <p:spTgt spid="43"/>
                                        </p:tgtEl>
                                      </p:cBhvr>
                                    </p:animEffect>
                                    <p:anim calcmode="lin" valueType="num">
                                      <p:cBhvr>
                                        <p:cTn id="178" dur="1000" fill="hold"/>
                                        <p:tgtEl>
                                          <p:spTgt spid="43"/>
                                        </p:tgtEl>
                                        <p:attrNameLst>
                                          <p:attrName>ppt_x</p:attrName>
                                        </p:attrNameLst>
                                      </p:cBhvr>
                                      <p:tavLst>
                                        <p:tav tm="0">
                                          <p:val>
                                            <p:strVal val="#ppt_x"/>
                                          </p:val>
                                        </p:tav>
                                        <p:tav tm="100000">
                                          <p:val>
                                            <p:strVal val="#ppt_x"/>
                                          </p:val>
                                        </p:tav>
                                      </p:tavLst>
                                    </p:anim>
                                    <p:anim calcmode="lin" valueType="num">
                                      <p:cBhvr>
                                        <p:cTn id="179" dur="1000" fill="hold"/>
                                        <p:tgtEl>
                                          <p:spTgt spid="43"/>
                                        </p:tgtEl>
                                        <p:attrNameLst>
                                          <p:attrName>ppt_y</p:attrName>
                                        </p:attrNameLst>
                                      </p:cBhvr>
                                      <p:tavLst>
                                        <p:tav tm="0">
                                          <p:val>
                                            <p:strVal val="#ppt_y+.1"/>
                                          </p:val>
                                        </p:tav>
                                        <p:tav tm="100000">
                                          <p:val>
                                            <p:strVal val="#ppt_y"/>
                                          </p:val>
                                        </p:tav>
                                      </p:tavLst>
                                    </p:anim>
                                  </p:childTnLst>
                                </p:cTn>
                              </p:par>
                              <p:par>
                                <p:cTn id="180" presetID="42" presetClass="entr" presetSubtype="0" fill="hold" nodeType="withEffect">
                                  <p:stCondLst>
                                    <p:cond delay="0"/>
                                  </p:stCondLst>
                                  <p:childTnLst>
                                    <p:set>
                                      <p:cBhvr>
                                        <p:cTn id="181" dur="1" fill="hold">
                                          <p:stCondLst>
                                            <p:cond delay="0"/>
                                          </p:stCondLst>
                                        </p:cTn>
                                        <p:tgtEl>
                                          <p:spTgt spid="44"/>
                                        </p:tgtEl>
                                        <p:attrNameLst>
                                          <p:attrName>style.visibility</p:attrName>
                                        </p:attrNameLst>
                                      </p:cBhvr>
                                      <p:to>
                                        <p:strVal val="visible"/>
                                      </p:to>
                                    </p:set>
                                    <p:animEffect transition="in" filter="fade">
                                      <p:cBhvr>
                                        <p:cTn id="182" dur="1000"/>
                                        <p:tgtEl>
                                          <p:spTgt spid="44"/>
                                        </p:tgtEl>
                                      </p:cBhvr>
                                    </p:animEffect>
                                    <p:anim calcmode="lin" valueType="num">
                                      <p:cBhvr>
                                        <p:cTn id="183" dur="1000" fill="hold"/>
                                        <p:tgtEl>
                                          <p:spTgt spid="44"/>
                                        </p:tgtEl>
                                        <p:attrNameLst>
                                          <p:attrName>ppt_x</p:attrName>
                                        </p:attrNameLst>
                                      </p:cBhvr>
                                      <p:tavLst>
                                        <p:tav tm="0">
                                          <p:val>
                                            <p:strVal val="#ppt_x"/>
                                          </p:val>
                                        </p:tav>
                                        <p:tav tm="100000">
                                          <p:val>
                                            <p:strVal val="#ppt_x"/>
                                          </p:val>
                                        </p:tav>
                                      </p:tavLst>
                                    </p:anim>
                                    <p:anim calcmode="lin" valueType="num">
                                      <p:cBhvr>
                                        <p:cTn id="184" dur="1000" fill="hold"/>
                                        <p:tgtEl>
                                          <p:spTgt spid="44"/>
                                        </p:tgtEl>
                                        <p:attrNameLst>
                                          <p:attrName>ppt_y</p:attrName>
                                        </p:attrNameLst>
                                      </p:cBhvr>
                                      <p:tavLst>
                                        <p:tav tm="0">
                                          <p:val>
                                            <p:strVal val="#ppt_y+.1"/>
                                          </p:val>
                                        </p:tav>
                                        <p:tav tm="100000">
                                          <p:val>
                                            <p:strVal val="#ppt_y"/>
                                          </p:val>
                                        </p:tav>
                                      </p:tavLst>
                                    </p:anim>
                                  </p:childTnLst>
                                </p:cTn>
                              </p:par>
                            </p:childTnLst>
                          </p:cTn>
                        </p:par>
                        <p:par>
                          <p:cTn id="185" fill="hold">
                            <p:stCondLst>
                              <p:cond delay="1000"/>
                            </p:stCondLst>
                            <p:childTnLst>
                              <p:par>
                                <p:cTn id="186" presetID="42" presetClass="entr" presetSubtype="0" fill="hold" grpId="0" nodeType="afterEffect">
                                  <p:stCondLst>
                                    <p:cond delay="0"/>
                                  </p:stCondLst>
                                  <p:childTnLst>
                                    <p:set>
                                      <p:cBhvr>
                                        <p:cTn id="187" dur="1" fill="hold">
                                          <p:stCondLst>
                                            <p:cond delay="0"/>
                                          </p:stCondLst>
                                        </p:cTn>
                                        <p:tgtEl>
                                          <p:spTgt spid="45"/>
                                        </p:tgtEl>
                                        <p:attrNameLst>
                                          <p:attrName>style.visibility</p:attrName>
                                        </p:attrNameLst>
                                      </p:cBhvr>
                                      <p:to>
                                        <p:strVal val="visible"/>
                                      </p:to>
                                    </p:set>
                                    <p:animEffect transition="in" filter="fade">
                                      <p:cBhvr>
                                        <p:cTn id="188" dur="1000"/>
                                        <p:tgtEl>
                                          <p:spTgt spid="45"/>
                                        </p:tgtEl>
                                      </p:cBhvr>
                                    </p:animEffect>
                                    <p:anim calcmode="lin" valueType="num">
                                      <p:cBhvr>
                                        <p:cTn id="189" dur="1000" fill="hold"/>
                                        <p:tgtEl>
                                          <p:spTgt spid="45"/>
                                        </p:tgtEl>
                                        <p:attrNameLst>
                                          <p:attrName>ppt_x</p:attrName>
                                        </p:attrNameLst>
                                      </p:cBhvr>
                                      <p:tavLst>
                                        <p:tav tm="0">
                                          <p:val>
                                            <p:strVal val="#ppt_x"/>
                                          </p:val>
                                        </p:tav>
                                        <p:tav tm="100000">
                                          <p:val>
                                            <p:strVal val="#ppt_x"/>
                                          </p:val>
                                        </p:tav>
                                      </p:tavLst>
                                    </p:anim>
                                    <p:anim calcmode="lin" valueType="num">
                                      <p:cBhvr>
                                        <p:cTn id="190" dur="1000" fill="hold"/>
                                        <p:tgtEl>
                                          <p:spTgt spid="45"/>
                                        </p:tgtEl>
                                        <p:attrNameLst>
                                          <p:attrName>ppt_y</p:attrName>
                                        </p:attrNameLst>
                                      </p:cBhvr>
                                      <p:tavLst>
                                        <p:tav tm="0">
                                          <p:val>
                                            <p:strVal val="#ppt_y+.1"/>
                                          </p:val>
                                        </p:tav>
                                        <p:tav tm="100000">
                                          <p:val>
                                            <p:strVal val="#ppt_y"/>
                                          </p:val>
                                        </p:tav>
                                      </p:tavLst>
                                    </p:anim>
                                  </p:childTnLst>
                                </p:cTn>
                              </p:par>
                              <p:par>
                                <p:cTn id="191" presetID="42" presetClass="entr" presetSubtype="0" fill="hold" grpId="0" nodeType="withEffect">
                                  <p:stCondLst>
                                    <p:cond delay="0"/>
                                  </p:stCondLst>
                                  <p:childTnLst>
                                    <p:set>
                                      <p:cBhvr>
                                        <p:cTn id="192" dur="1" fill="hold">
                                          <p:stCondLst>
                                            <p:cond delay="0"/>
                                          </p:stCondLst>
                                        </p:cTn>
                                        <p:tgtEl>
                                          <p:spTgt spid="46"/>
                                        </p:tgtEl>
                                        <p:attrNameLst>
                                          <p:attrName>style.visibility</p:attrName>
                                        </p:attrNameLst>
                                      </p:cBhvr>
                                      <p:to>
                                        <p:strVal val="visible"/>
                                      </p:to>
                                    </p:set>
                                    <p:animEffect transition="in" filter="fade">
                                      <p:cBhvr>
                                        <p:cTn id="193" dur="1000"/>
                                        <p:tgtEl>
                                          <p:spTgt spid="46"/>
                                        </p:tgtEl>
                                      </p:cBhvr>
                                    </p:animEffect>
                                    <p:anim calcmode="lin" valueType="num">
                                      <p:cBhvr>
                                        <p:cTn id="194" dur="1000" fill="hold"/>
                                        <p:tgtEl>
                                          <p:spTgt spid="46"/>
                                        </p:tgtEl>
                                        <p:attrNameLst>
                                          <p:attrName>ppt_x</p:attrName>
                                        </p:attrNameLst>
                                      </p:cBhvr>
                                      <p:tavLst>
                                        <p:tav tm="0">
                                          <p:val>
                                            <p:strVal val="#ppt_x"/>
                                          </p:val>
                                        </p:tav>
                                        <p:tav tm="100000">
                                          <p:val>
                                            <p:strVal val="#ppt_x"/>
                                          </p:val>
                                        </p:tav>
                                      </p:tavLst>
                                    </p:anim>
                                    <p:anim calcmode="lin" valueType="num">
                                      <p:cBhvr>
                                        <p:cTn id="195" dur="1000" fill="hold"/>
                                        <p:tgtEl>
                                          <p:spTgt spid="46"/>
                                        </p:tgtEl>
                                        <p:attrNameLst>
                                          <p:attrName>ppt_y</p:attrName>
                                        </p:attrNameLst>
                                      </p:cBhvr>
                                      <p:tavLst>
                                        <p:tav tm="0">
                                          <p:val>
                                            <p:strVal val="#ppt_y+.1"/>
                                          </p:val>
                                        </p:tav>
                                        <p:tav tm="100000">
                                          <p:val>
                                            <p:strVal val="#ppt_y"/>
                                          </p:val>
                                        </p:tav>
                                      </p:tavLst>
                                    </p:anim>
                                  </p:childTnLst>
                                </p:cTn>
                              </p:par>
                              <p:par>
                                <p:cTn id="196" presetID="42" presetClass="entr" presetSubtype="0" fill="hold" grpId="0" nodeType="withEffect">
                                  <p:stCondLst>
                                    <p:cond delay="0"/>
                                  </p:stCondLst>
                                  <p:childTnLst>
                                    <p:set>
                                      <p:cBhvr>
                                        <p:cTn id="197" dur="1" fill="hold">
                                          <p:stCondLst>
                                            <p:cond delay="0"/>
                                          </p:stCondLst>
                                        </p:cTn>
                                        <p:tgtEl>
                                          <p:spTgt spid="47"/>
                                        </p:tgtEl>
                                        <p:attrNameLst>
                                          <p:attrName>style.visibility</p:attrName>
                                        </p:attrNameLst>
                                      </p:cBhvr>
                                      <p:to>
                                        <p:strVal val="visible"/>
                                      </p:to>
                                    </p:set>
                                    <p:animEffect transition="in" filter="fade">
                                      <p:cBhvr>
                                        <p:cTn id="198" dur="1000"/>
                                        <p:tgtEl>
                                          <p:spTgt spid="47"/>
                                        </p:tgtEl>
                                      </p:cBhvr>
                                    </p:animEffect>
                                    <p:anim calcmode="lin" valueType="num">
                                      <p:cBhvr>
                                        <p:cTn id="199" dur="1000" fill="hold"/>
                                        <p:tgtEl>
                                          <p:spTgt spid="47"/>
                                        </p:tgtEl>
                                        <p:attrNameLst>
                                          <p:attrName>ppt_x</p:attrName>
                                        </p:attrNameLst>
                                      </p:cBhvr>
                                      <p:tavLst>
                                        <p:tav tm="0">
                                          <p:val>
                                            <p:strVal val="#ppt_x"/>
                                          </p:val>
                                        </p:tav>
                                        <p:tav tm="100000">
                                          <p:val>
                                            <p:strVal val="#ppt_x"/>
                                          </p:val>
                                        </p:tav>
                                      </p:tavLst>
                                    </p:anim>
                                    <p:anim calcmode="lin" valueType="num">
                                      <p:cBhvr>
                                        <p:cTn id="200" dur="1000" fill="hold"/>
                                        <p:tgtEl>
                                          <p:spTgt spid="47"/>
                                        </p:tgtEl>
                                        <p:attrNameLst>
                                          <p:attrName>ppt_y</p:attrName>
                                        </p:attrNameLst>
                                      </p:cBhvr>
                                      <p:tavLst>
                                        <p:tav tm="0">
                                          <p:val>
                                            <p:strVal val="#ppt_y+.1"/>
                                          </p:val>
                                        </p:tav>
                                        <p:tav tm="100000">
                                          <p:val>
                                            <p:strVal val="#ppt_y"/>
                                          </p:val>
                                        </p:tav>
                                      </p:tavLst>
                                    </p:anim>
                                  </p:childTnLst>
                                </p:cTn>
                              </p:par>
                              <p:par>
                                <p:cTn id="201" presetID="42" presetClass="entr" presetSubtype="0" fill="hold" grpId="0" nodeType="withEffect">
                                  <p:stCondLst>
                                    <p:cond delay="0"/>
                                  </p:stCondLst>
                                  <p:childTnLst>
                                    <p:set>
                                      <p:cBhvr>
                                        <p:cTn id="202" dur="1" fill="hold">
                                          <p:stCondLst>
                                            <p:cond delay="0"/>
                                          </p:stCondLst>
                                        </p:cTn>
                                        <p:tgtEl>
                                          <p:spTgt spid="48"/>
                                        </p:tgtEl>
                                        <p:attrNameLst>
                                          <p:attrName>style.visibility</p:attrName>
                                        </p:attrNameLst>
                                      </p:cBhvr>
                                      <p:to>
                                        <p:strVal val="visible"/>
                                      </p:to>
                                    </p:set>
                                    <p:animEffect transition="in" filter="fade">
                                      <p:cBhvr>
                                        <p:cTn id="203" dur="1000"/>
                                        <p:tgtEl>
                                          <p:spTgt spid="48"/>
                                        </p:tgtEl>
                                      </p:cBhvr>
                                    </p:animEffect>
                                    <p:anim calcmode="lin" valueType="num">
                                      <p:cBhvr>
                                        <p:cTn id="204" dur="1000" fill="hold"/>
                                        <p:tgtEl>
                                          <p:spTgt spid="48"/>
                                        </p:tgtEl>
                                        <p:attrNameLst>
                                          <p:attrName>ppt_x</p:attrName>
                                        </p:attrNameLst>
                                      </p:cBhvr>
                                      <p:tavLst>
                                        <p:tav tm="0">
                                          <p:val>
                                            <p:strVal val="#ppt_x"/>
                                          </p:val>
                                        </p:tav>
                                        <p:tav tm="100000">
                                          <p:val>
                                            <p:strVal val="#ppt_x"/>
                                          </p:val>
                                        </p:tav>
                                      </p:tavLst>
                                    </p:anim>
                                    <p:anim calcmode="lin" valueType="num">
                                      <p:cBhvr>
                                        <p:cTn id="205" dur="1000" fill="hold"/>
                                        <p:tgtEl>
                                          <p:spTgt spid="48"/>
                                        </p:tgtEl>
                                        <p:attrNameLst>
                                          <p:attrName>ppt_y</p:attrName>
                                        </p:attrNameLst>
                                      </p:cBhvr>
                                      <p:tavLst>
                                        <p:tav tm="0">
                                          <p:val>
                                            <p:strVal val="#ppt_y+.1"/>
                                          </p:val>
                                        </p:tav>
                                        <p:tav tm="100000">
                                          <p:val>
                                            <p:strVal val="#ppt_y"/>
                                          </p:val>
                                        </p:tav>
                                      </p:tavLst>
                                    </p:anim>
                                  </p:childTnLst>
                                </p:cTn>
                              </p:par>
                              <p:par>
                                <p:cTn id="206" presetID="42" presetClass="entr" presetSubtype="0" fill="hold" grpId="0" nodeType="withEffect">
                                  <p:stCondLst>
                                    <p:cond delay="0"/>
                                  </p:stCondLst>
                                  <p:childTnLst>
                                    <p:set>
                                      <p:cBhvr>
                                        <p:cTn id="207" dur="1" fill="hold">
                                          <p:stCondLst>
                                            <p:cond delay="0"/>
                                          </p:stCondLst>
                                        </p:cTn>
                                        <p:tgtEl>
                                          <p:spTgt spid="49"/>
                                        </p:tgtEl>
                                        <p:attrNameLst>
                                          <p:attrName>style.visibility</p:attrName>
                                        </p:attrNameLst>
                                      </p:cBhvr>
                                      <p:to>
                                        <p:strVal val="visible"/>
                                      </p:to>
                                    </p:set>
                                    <p:animEffect transition="in" filter="fade">
                                      <p:cBhvr>
                                        <p:cTn id="208" dur="1000"/>
                                        <p:tgtEl>
                                          <p:spTgt spid="49"/>
                                        </p:tgtEl>
                                      </p:cBhvr>
                                    </p:animEffect>
                                    <p:anim calcmode="lin" valueType="num">
                                      <p:cBhvr>
                                        <p:cTn id="209" dur="1000" fill="hold"/>
                                        <p:tgtEl>
                                          <p:spTgt spid="49"/>
                                        </p:tgtEl>
                                        <p:attrNameLst>
                                          <p:attrName>ppt_x</p:attrName>
                                        </p:attrNameLst>
                                      </p:cBhvr>
                                      <p:tavLst>
                                        <p:tav tm="0">
                                          <p:val>
                                            <p:strVal val="#ppt_x"/>
                                          </p:val>
                                        </p:tav>
                                        <p:tav tm="100000">
                                          <p:val>
                                            <p:strVal val="#ppt_x"/>
                                          </p:val>
                                        </p:tav>
                                      </p:tavLst>
                                    </p:anim>
                                    <p:anim calcmode="lin" valueType="num">
                                      <p:cBhvr>
                                        <p:cTn id="210" dur="1000" fill="hold"/>
                                        <p:tgtEl>
                                          <p:spTgt spid="49"/>
                                        </p:tgtEl>
                                        <p:attrNameLst>
                                          <p:attrName>ppt_y</p:attrName>
                                        </p:attrNameLst>
                                      </p:cBhvr>
                                      <p:tavLst>
                                        <p:tav tm="0">
                                          <p:val>
                                            <p:strVal val="#ppt_y+.1"/>
                                          </p:val>
                                        </p:tav>
                                        <p:tav tm="100000">
                                          <p:val>
                                            <p:strVal val="#ppt_y"/>
                                          </p:val>
                                        </p:tav>
                                      </p:tavLst>
                                    </p:anim>
                                  </p:childTnLst>
                                </p:cTn>
                              </p:par>
                              <p:par>
                                <p:cTn id="211" presetID="42" presetClass="entr" presetSubtype="0" fill="hold" grpId="0" nodeType="withEffect">
                                  <p:stCondLst>
                                    <p:cond delay="0"/>
                                  </p:stCondLst>
                                  <p:childTnLst>
                                    <p:set>
                                      <p:cBhvr>
                                        <p:cTn id="212" dur="1" fill="hold">
                                          <p:stCondLst>
                                            <p:cond delay="0"/>
                                          </p:stCondLst>
                                        </p:cTn>
                                        <p:tgtEl>
                                          <p:spTgt spid="50"/>
                                        </p:tgtEl>
                                        <p:attrNameLst>
                                          <p:attrName>style.visibility</p:attrName>
                                        </p:attrNameLst>
                                      </p:cBhvr>
                                      <p:to>
                                        <p:strVal val="visible"/>
                                      </p:to>
                                    </p:set>
                                    <p:animEffect transition="in" filter="fade">
                                      <p:cBhvr>
                                        <p:cTn id="213" dur="1000"/>
                                        <p:tgtEl>
                                          <p:spTgt spid="50"/>
                                        </p:tgtEl>
                                      </p:cBhvr>
                                    </p:animEffect>
                                    <p:anim calcmode="lin" valueType="num">
                                      <p:cBhvr>
                                        <p:cTn id="214" dur="1000" fill="hold"/>
                                        <p:tgtEl>
                                          <p:spTgt spid="50"/>
                                        </p:tgtEl>
                                        <p:attrNameLst>
                                          <p:attrName>ppt_x</p:attrName>
                                        </p:attrNameLst>
                                      </p:cBhvr>
                                      <p:tavLst>
                                        <p:tav tm="0">
                                          <p:val>
                                            <p:strVal val="#ppt_x"/>
                                          </p:val>
                                        </p:tav>
                                        <p:tav tm="100000">
                                          <p:val>
                                            <p:strVal val="#ppt_x"/>
                                          </p:val>
                                        </p:tav>
                                      </p:tavLst>
                                    </p:anim>
                                    <p:anim calcmode="lin" valueType="num">
                                      <p:cBhvr>
                                        <p:cTn id="215"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5" grpId="0" animBg="1"/>
      <p:bldP spid="17" grpId="0" animBg="1"/>
      <p:bldP spid="18" grpId="0" animBg="1"/>
      <p:bldP spid="20" grpId="0" animBg="1"/>
      <p:bldP spid="22" grpId="0" animBg="1"/>
      <p:bldP spid="23" grpId="0" animBg="1"/>
      <p:bldP spid="24" grpId="0"/>
      <p:bldP spid="25" grpId="0"/>
      <p:bldP spid="26" grpId="0"/>
      <p:bldP spid="27" grpId="0"/>
      <p:bldP spid="28" grpId="0"/>
      <p:bldP spid="29" grpId="0"/>
      <p:bldP spid="45" grpId="0"/>
      <p:bldP spid="46" grpId="0"/>
      <p:bldP spid="47" grpId="0"/>
      <p:bldP spid="48" grpId="0"/>
      <p:bldP spid="49" grpId="0"/>
      <p:bldP spid="5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sp>
        <p:nvSpPr>
          <p:cNvPr id="5" name="六边形 4"/>
          <p:cNvSpPr/>
          <p:nvPr/>
        </p:nvSpPr>
        <p:spPr>
          <a:xfrm rot="16200000">
            <a:off x="6233865" y="3188011"/>
            <a:ext cx="1635646" cy="1539430"/>
          </a:xfrm>
          <a:prstGeom prst="hexagon">
            <a:avLst/>
          </a:prstGeom>
          <a:solidFill>
            <a:srgbClr val="3B68A1"/>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6" name="六边形 5"/>
          <p:cNvSpPr/>
          <p:nvPr/>
        </p:nvSpPr>
        <p:spPr>
          <a:xfrm rot="16200000">
            <a:off x="7906702" y="4426152"/>
            <a:ext cx="1635646" cy="1539430"/>
          </a:xfrm>
          <a:prstGeom prst="hexagon">
            <a:avLst/>
          </a:prstGeom>
          <a:solidFill>
            <a:srgbClr val="B95F95"/>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7" name="六边形 6"/>
          <p:cNvSpPr/>
          <p:nvPr/>
        </p:nvSpPr>
        <p:spPr>
          <a:xfrm rot="16200000">
            <a:off x="7704988" y="1883148"/>
            <a:ext cx="1635646" cy="1539430"/>
          </a:xfrm>
          <a:prstGeom prst="hexagon">
            <a:avLst/>
          </a:prstGeom>
          <a:solidFill>
            <a:srgbClr val="F79E5A"/>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0FAB4"/>
              </a:solidFill>
            </a:endParaRPr>
          </a:p>
        </p:txBody>
      </p:sp>
      <p:sp>
        <p:nvSpPr>
          <p:cNvPr id="8" name="六边形 7"/>
          <p:cNvSpPr/>
          <p:nvPr/>
        </p:nvSpPr>
        <p:spPr>
          <a:xfrm rot="16200000">
            <a:off x="9238193" y="3176599"/>
            <a:ext cx="1635646" cy="1539430"/>
          </a:xfrm>
          <a:prstGeom prst="hexagon">
            <a:avLst/>
          </a:prstGeom>
          <a:solidFill>
            <a:srgbClr val="4DCEB8"/>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0FAB4"/>
              </a:solidFill>
            </a:endParaRPr>
          </a:p>
        </p:txBody>
      </p:sp>
      <p:pic>
        <p:nvPicPr>
          <p:cNvPr id="9" name="图片 8"/>
          <p:cNvPicPr>
            <a:picLocks noChangeAspect="1"/>
          </p:cNvPicPr>
          <p:nvPr/>
        </p:nvPicPr>
        <p:blipFill>
          <a:blip r:embed="rId2" cstate="print">
            <a:biLevel thresh="25000"/>
            <a:extLst>
              <a:ext uri="{28A0092B-C50C-407E-A947-70E740481C1C}">
                <a14:useLocalDpi xmlns:a14="http://schemas.microsoft.com/office/drawing/2010/main" val="0"/>
              </a:ext>
            </a:extLst>
          </a:blip>
          <a:stretch>
            <a:fillRect/>
          </a:stretch>
        </p:blipFill>
        <p:spPr>
          <a:xfrm>
            <a:off x="6734450" y="3645031"/>
            <a:ext cx="647756" cy="602564"/>
          </a:xfrm>
          <a:prstGeom prst="rect">
            <a:avLst/>
          </a:prstGeom>
        </p:spPr>
      </p:pic>
      <p:pic>
        <p:nvPicPr>
          <p:cNvPr id="10" name="图片 9"/>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8281784" y="4777426"/>
            <a:ext cx="859290" cy="896524"/>
          </a:xfrm>
          <a:prstGeom prst="rect">
            <a:avLst/>
          </a:prstGeom>
        </p:spPr>
      </p:pic>
      <p:pic>
        <p:nvPicPr>
          <p:cNvPr id="11" name="图片 10"/>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a:off x="8103887" y="2267351"/>
            <a:ext cx="837846" cy="820686"/>
          </a:xfrm>
          <a:prstGeom prst="rect">
            <a:avLst/>
          </a:prstGeom>
        </p:spPr>
      </p:pic>
      <p:pic>
        <p:nvPicPr>
          <p:cNvPr id="12" name="图片 11"/>
          <p:cNvPicPr>
            <a:picLocks noChangeAspect="1"/>
          </p:cNvPicPr>
          <p:nvPr/>
        </p:nvPicPr>
        <p:blipFill>
          <a:blip r:embed="rId5" cstate="print">
            <a:biLevel thresh="25000"/>
            <a:extLst>
              <a:ext uri="{28A0092B-C50C-407E-A947-70E740481C1C}">
                <a14:useLocalDpi xmlns:a14="http://schemas.microsoft.com/office/drawing/2010/main" val="0"/>
              </a:ext>
            </a:extLst>
          </a:blip>
          <a:stretch>
            <a:fillRect/>
          </a:stretch>
        </p:blipFill>
        <p:spPr>
          <a:xfrm>
            <a:off x="9651864" y="3547910"/>
            <a:ext cx="808304" cy="837842"/>
          </a:xfrm>
          <a:prstGeom prst="rect">
            <a:avLst/>
          </a:prstGeom>
        </p:spPr>
      </p:pic>
      <p:sp>
        <p:nvSpPr>
          <p:cNvPr id="13" name="圆角右箭头 12"/>
          <p:cNvSpPr/>
          <p:nvPr/>
        </p:nvSpPr>
        <p:spPr>
          <a:xfrm>
            <a:off x="6895010" y="2326339"/>
            <a:ext cx="1084088" cy="1049808"/>
          </a:xfrm>
          <a:prstGeom prst="bentArrow">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圆角右箭头 13"/>
          <p:cNvSpPr/>
          <p:nvPr/>
        </p:nvSpPr>
        <p:spPr>
          <a:xfrm rot="5400000">
            <a:off x="9271448" y="2338315"/>
            <a:ext cx="1084088" cy="1049808"/>
          </a:xfrm>
          <a:prstGeom prst="bentArrow">
            <a:avLst/>
          </a:prstGeom>
          <a:solidFill>
            <a:srgbClr val="F79E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0FAB4"/>
              </a:solidFill>
            </a:endParaRPr>
          </a:p>
        </p:txBody>
      </p:sp>
      <p:sp>
        <p:nvSpPr>
          <p:cNvPr id="15" name="圆角右箭头 14"/>
          <p:cNvSpPr/>
          <p:nvPr/>
        </p:nvSpPr>
        <p:spPr>
          <a:xfrm rot="10800000">
            <a:off x="9283424" y="4523924"/>
            <a:ext cx="1084088" cy="1049808"/>
          </a:xfrm>
          <a:prstGeom prst="bentArrow">
            <a:avLst/>
          </a:prstGeom>
          <a:solidFill>
            <a:srgbClr val="4DC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10FAB4"/>
              </a:solidFill>
            </a:endParaRPr>
          </a:p>
        </p:txBody>
      </p:sp>
      <p:sp>
        <p:nvSpPr>
          <p:cNvPr id="16" name="圆角右箭头 15"/>
          <p:cNvSpPr/>
          <p:nvPr/>
        </p:nvSpPr>
        <p:spPr>
          <a:xfrm rot="16200000">
            <a:off x="6906986" y="4478276"/>
            <a:ext cx="1084088" cy="1049808"/>
          </a:xfrm>
          <a:prstGeom prst="bentArrow">
            <a:avLst/>
          </a:prstGeom>
          <a:solidFill>
            <a:srgbClr val="B95F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TextBox 16"/>
          <p:cNvSpPr txBox="1"/>
          <p:nvPr/>
        </p:nvSpPr>
        <p:spPr>
          <a:xfrm>
            <a:off x="8078286" y="3670894"/>
            <a:ext cx="1585798" cy="461665"/>
          </a:xfrm>
          <a:prstGeom prst="rect">
            <a:avLst/>
          </a:prstGeom>
          <a:noFill/>
        </p:spPr>
        <p:txBody>
          <a:bodyPr wrap="square" rtlCol="0">
            <a:spAutoFit/>
          </a:bodyPr>
          <a:lstStyle/>
          <a:p>
            <a:r>
              <a:rPr lang="zh-CN" altLang="en-US" sz="2400" b="1" dirty="0" smtClean="0">
                <a:solidFill>
                  <a:schemeClr val="bg1">
                    <a:lumMod val="50000"/>
                  </a:schemeClr>
                </a:solidFill>
                <a:latin typeface="微软雅黑" panose="020B0503020204020204" pitchFamily="34" charset="-122"/>
                <a:ea typeface="微软雅黑" panose="020B0503020204020204" pitchFamily="34" charset="-122"/>
              </a:rPr>
              <a:t>关键词</a:t>
            </a:r>
            <a:endParaRPr lang="zh-CN" altLang="en-US" sz="24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8" name="矩形 17"/>
          <p:cNvSpPr/>
          <p:nvPr/>
        </p:nvSpPr>
        <p:spPr>
          <a:xfrm flipH="1">
            <a:off x="1302316" y="2729715"/>
            <a:ext cx="4618002" cy="1231078"/>
          </a:xfrm>
          <a:prstGeom prst="rect">
            <a:avLst/>
          </a:prstGeom>
          <a:effectLst/>
        </p:spPr>
        <p:txBody>
          <a:bodyPr wrap="square" lIns="121893" tIns="60946" rIns="121893" bIns="60946">
            <a:spAutoFit/>
          </a:bodyPr>
          <a:lstStyle/>
          <a:p>
            <a:pPr>
              <a:lnSpc>
                <a:spcPct val="150000"/>
              </a:lnSpc>
            </a:pPr>
            <a:r>
              <a:rPr lang="zh-CN" altLang="en-US" sz="1600" dirty="0">
                <a:solidFill>
                  <a:schemeClr val="bg1">
                    <a:lumMod val="50000"/>
                  </a:schemeClr>
                </a:solidFill>
              </a:rPr>
              <a:t>这里输入简单的文字概述这里输入简单</a:t>
            </a:r>
            <a:r>
              <a:rPr lang="zh-CN" altLang="en-US" sz="1600" dirty="0" smtClean="0">
                <a:solidFill>
                  <a:schemeClr val="bg1">
                    <a:lumMod val="50000"/>
                  </a:schemeClr>
                </a:solidFill>
              </a:rPr>
              <a:t>文字概述简单</a:t>
            </a:r>
            <a:r>
              <a:rPr lang="zh-CN" altLang="en-US" sz="1600" dirty="0">
                <a:solidFill>
                  <a:schemeClr val="bg1">
                    <a:lumMod val="50000"/>
                  </a:schemeClr>
                </a:solidFill>
              </a:rPr>
              <a:t>的文字</a:t>
            </a:r>
            <a:r>
              <a:rPr lang="zh-CN" altLang="en-US" sz="1600" dirty="0" smtClean="0">
                <a:solidFill>
                  <a:schemeClr val="bg1">
                    <a:lumMod val="50000"/>
                  </a:schemeClr>
                </a:solidFill>
              </a:rPr>
              <a:t>概述</a:t>
            </a:r>
            <a:r>
              <a:rPr lang="zh-CN" altLang="en-US" sz="1600" dirty="0" smtClean="0">
                <a:solidFill>
                  <a:schemeClr val="bg1">
                    <a:lumMod val="50000"/>
                  </a:schemeClr>
                </a:solidFill>
                <a:latin typeface="微软雅黑" pitchFamily="34" charset="-122"/>
                <a:ea typeface="微软雅黑" pitchFamily="34" charset="-122"/>
              </a:rPr>
              <a:t>。</a:t>
            </a:r>
            <a:r>
              <a:rPr lang="zh-CN" altLang="en-US" sz="1600" dirty="0" smtClean="0">
                <a:solidFill>
                  <a:schemeClr val="bg1">
                    <a:lumMod val="50000"/>
                  </a:schemeClr>
                </a:solidFill>
              </a:rPr>
              <a:t>这里</a:t>
            </a:r>
            <a:r>
              <a:rPr lang="zh-CN" altLang="en-US" sz="1600" dirty="0">
                <a:solidFill>
                  <a:schemeClr val="bg1">
                    <a:lumMod val="50000"/>
                  </a:schemeClr>
                </a:solidFill>
              </a:rPr>
              <a:t>输入简单的文字概述这里输入简单文字概述简单的文字概述</a:t>
            </a:r>
            <a:r>
              <a:rPr lang="zh-CN" altLang="en-US" sz="1600" dirty="0" smtClean="0">
                <a:solidFill>
                  <a:schemeClr val="bg1">
                    <a:lumMod val="50000"/>
                  </a:schemeClr>
                </a:solidFill>
                <a:latin typeface="微软雅黑" pitchFamily="34" charset="-122"/>
                <a:ea typeface="微软雅黑" pitchFamily="34" charset="-122"/>
              </a:rPr>
              <a:t>。</a:t>
            </a:r>
            <a:endParaRPr lang="en-US" altLang="zh-CN" sz="1600" dirty="0">
              <a:solidFill>
                <a:schemeClr val="bg1">
                  <a:lumMod val="50000"/>
                </a:schemeClr>
              </a:solidFill>
              <a:latin typeface="微软雅黑" pitchFamily="34" charset="-122"/>
              <a:ea typeface="微软雅黑" pitchFamily="34" charset="-122"/>
            </a:endParaRPr>
          </a:p>
        </p:txBody>
      </p:sp>
      <p:sp>
        <p:nvSpPr>
          <p:cNvPr id="19" name="矩形 18"/>
          <p:cNvSpPr/>
          <p:nvPr/>
        </p:nvSpPr>
        <p:spPr>
          <a:xfrm>
            <a:off x="1330072" y="2399179"/>
            <a:ext cx="3346458" cy="338013"/>
          </a:xfrm>
          <a:prstGeom prst="rect">
            <a:avLst/>
          </a:prstGeom>
        </p:spPr>
        <p:txBody>
          <a:bodyPr wrap="square" lIns="121893" tIns="60946" rIns="121893" bIns="60946">
            <a:spAutoFit/>
          </a:bodyPr>
          <a:lstStyle/>
          <a:p>
            <a:pPr algn="just" defTabSz="1218900" fontAlgn="base">
              <a:lnSpc>
                <a:spcPts val="1600"/>
              </a:lnSpc>
              <a:spcBef>
                <a:spcPct val="0"/>
              </a:spcBef>
              <a:spcAft>
                <a:spcPct val="0"/>
              </a:spcAft>
            </a:pPr>
            <a:r>
              <a:rPr lang="zh-CN" altLang="en-US" sz="2000" b="1" dirty="0">
                <a:solidFill>
                  <a:schemeClr val="bg1">
                    <a:lumMod val="50000"/>
                  </a:schemeClr>
                </a:solidFill>
                <a:latin typeface="微软雅黑" pitchFamily="34" charset="-122"/>
                <a:ea typeface="微软雅黑" pitchFamily="34" charset="-122"/>
              </a:rPr>
              <a:t>这里填写小标题</a:t>
            </a:r>
            <a:endParaRPr lang="en-US" altLang="zh-CN" sz="2000" b="1" dirty="0">
              <a:solidFill>
                <a:schemeClr val="bg1">
                  <a:lumMod val="50000"/>
                </a:schemeClr>
              </a:solidFill>
              <a:latin typeface="微软雅黑" pitchFamily="34" charset="-122"/>
              <a:ea typeface="微软雅黑" pitchFamily="34" charset="-122"/>
            </a:endParaRPr>
          </a:p>
        </p:txBody>
      </p:sp>
      <p:sp>
        <p:nvSpPr>
          <p:cNvPr id="20" name="矩形 19"/>
          <p:cNvSpPr/>
          <p:nvPr/>
        </p:nvSpPr>
        <p:spPr>
          <a:xfrm flipH="1">
            <a:off x="1288550" y="4610903"/>
            <a:ext cx="4618002" cy="1231078"/>
          </a:xfrm>
          <a:prstGeom prst="rect">
            <a:avLst/>
          </a:prstGeom>
          <a:effectLst/>
        </p:spPr>
        <p:txBody>
          <a:bodyPr wrap="square" lIns="121893" tIns="60946" rIns="121893" bIns="60946">
            <a:spAutoFit/>
          </a:bodyPr>
          <a:lstStyle/>
          <a:p>
            <a:pPr>
              <a:lnSpc>
                <a:spcPct val="150000"/>
              </a:lnSpc>
            </a:pPr>
            <a:r>
              <a:rPr lang="zh-CN" altLang="en-US" sz="1600" dirty="0">
                <a:solidFill>
                  <a:schemeClr val="bg1">
                    <a:lumMod val="50000"/>
                  </a:schemeClr>
                </a:solidFill>
              </a:rPr>
              <a:t>这里输入简单的文字概述这里输入简单</a:t>
            </a:r>
            <a:r>
              <a:rPr lang="zh-CN" altLang="en-US" sz="1600" dirty="0" smtClean="0">
                <a:solidFill>
                  <a:schemeClr val="bg1">
                    <a:lumMod val="50000"/>
                  </a:schemeClr>
                </a:solidFill>
              </a:rPr>
              <a:t>文字概述简单</a:t>
            </a:r>
            <a:r>
              <a:rPr lang="zh-CN" altLang="en-US" sz="1600" dirty="0">
                <a:solidFill>
                  <a:schemeClr val="bg1">
                    <a:lumMod val="50000"/>
                  </a:schemeClr>
                </a:solidFill>
              </a:rPr>
              <a:t>的文字</a:t>
            </a:r>
            <a:r>
              <a:rPr lang="zh-CN" altLang="en-US" sz="1600" dirty="0" smtClean="0">
                <a:solidFill>
                  <a:schemeClr val="bg1">
                    <a:lumMod val="50000"/>
                  </a:schemeClr>
                </a:solidFill>
              </a:rPr>
              <a:t>概述</a:t>
            </a:r>
            <a:r>
              <a:rPr lang="zh-CN" altLang="en-US" sz="1600" dirty="0" smtClean="0">
                <a:solidFill>
                  <a:schemeClr val="bg1">
                    <a:lumMod val="50000"/>
                  </a:schemeClr>
                </a:solidFill>
                <a:latin typeface="微软雅黑" pitchFamily="34" charset="-122"/>
                <a:ea typeface="微软雅黑" pitchFamily="34" charset="-122"/>
              </a:rPr>
              <a:t>。</a:t>
            </a:r>
            <a:r>
              <a:rPr lang="zh-CN" altLang="en-US" sz="1600" dirty="0" smtClean="0">
                <a:solidFill>
                  <a:schemeClr val="bg1">
                    <a:lumMod val="50000"/>
                  </a:schemeClr>
                </a:solidFill>
              </a:rPr>
              <a:t>这里</a:t>
            </a:r>
            <a:r>
              <a:rPr lang="zh-CN" altLang="en-US" sz="1600" dirty="0">
                <a:solidFill>
                  <a:schemeClr val="bg1">
                    <a:lumMod val="50000"/>
                  </a:schemeClr>
                </a:solidFill>
              </a:rPr>
              <a:t>输入简单的文字概述这里输入简单文字概述简单的文字概述</a:t>
            </a:r>
            <a:r>
              <a:rPr lang="zh-CN" altLang="en-US" sz="1600" dirty="0" smtClean="0">
                <a:solidFill>
                  <a:schemeClr val="bg1">
                    <a:lumMod val="50000"/>
                  </a:schemeClr>
                </a:solidFill>
                <a:latin typeface="微软雅黑" pitchFamily="34" charset="-122"/>
                <a:ea typeface="微软雅黑" pitchFamily="34" charset="-122"/>
              </a:rPr>
              <a:t>。</a:t>
            </a:r>
            <a:endParaRPr lang="en-US" altLang="zh-CN" sz="1600" dirty="0">
              <a:solidFill>
                <a:schemeClr val="bg1">
                  <a:lumMod val="50000"/>
                </a:schemeClr>
              </a:solidFill>
              <a:latin typeface="微软雅黑" pitchFamily="34" charset="-122"/>
              <a:ea typeface="微软雅黑" pitchFamily="34" charset="-122"/>
            </a:endParaRPr>
          </a:p>
        </p:txBody>
      </p:sp>
      <p:sp>
        <p:nvSpPr>
          <p:cNvPr id="21" name="矩形 20"/>
          <p:cNvSpPr/>
          <p:nvPr/>
        </p:nvSpPr>
        <p:spPr>
          <a:xfrm>
            <a:off x="1301792" y="4280367"/>
            <a:ext cx="3346458" cy="338013"/>
          </a:xfrm>
          <a:prstGeom prst="rect">
            <a:avLst/>
          </a:prstGeom>
        </p:spPr>
        <p:txBody>
          <a:bodyPr wrap="square" lIns="121893" tIns="60946" rIns="121893" bIns="60946">
            <a:spAutoFit/>
          </a:bodyPr>
          <a:lstStyle/>
          <a:p>
            <a:pPr algn="just" defTabSz="1218900" fontAlgn="base">
              <a:lnSpc>
                <a:spcPts val="1600"/>
              </a:lnSpc>
              <a:spcBef>
                <a:spcPct val="0"/>
              </a:spcBef>
              <a:spcAft>
                <a:spcPct val="0"/>
              </a:spcAft>
            </a:pPr>
            <a:r>
              <a:rPr lang="zh-CN" altLang="en-US" sz="2000" b="1" dirty="0">
                <a:solidFill>
                  <a:schemeClr val="bg1">
                    <a:lumMod val="50000"/>
                  </a:schemeClr>
                </a:solidFill>
                <a:latin typeface="微软雅黑" pitchFamily="34" charset="-122"/>
                <a:ea typeface="微软雅黑" pitchFamily="34" charset="-122"/>
              </a:rPr>
              <a:t>这里填写小标题</a:t>
            </a:r>
            <a:endParaRPr lang="en-US" altLang="zh-CN" sz="2000" b="1" dirty="0">
              <a:solidFill>
                <a:schemeClr val="bg1">
                  <a:lumMod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4127886617"/>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1)">
                                      <p:cBhvr>
                                        <p:cTn id="11" dur="2000"/>
                                        <p:tgtEl>
                                          <p:spTgt spid="7"/>
                                        </p:tgtEl>
                                      </p:cBhvr>
                                    </p:animEffect>
                                  </p:childTnLst>
                                </p:cTn>
                              </p:par>
                              <p:par>
                                <p:cTn id="12" presetID="21" presetClass="entr" presetSubtype="1" fill="hold"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heel(1)">
                                      <p:cBhvr>
                                        <p:cTn id="14" dur="2000"/>
                                        <p:tgtEl>
                                          <p:spTgt spid="9"/>
                                        </p:tgtEl>
                                      </p:cBhvr>
                                    </p:animEffect>
                                  </p:childTnLst>
                                </p:cTn>
                              </p:par>
                              <p:par>
                                <p:cTn id="15" presetID="21" presetClass="entr" presetSubtype="1"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heel(1)">
                                      <p:cBhvr>
                                        <p:cTn id="17" dur="2000"/>
                                        <p:tgtEl>
                                          <p:spTgt spid="5"/>
                                        </p:tgtEl>
                                      </p:cBhvr>
                                    </p:animEffect>
                                  </p:childTnLst>
                                </p:cTn>
                              </p:par>
                              <p:par>
                                <p:cTn id="18" presetID="21" presetClass="entr" presetSubtype="1"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heel(1)">
                                      <p:cBhvr>
                                        <p:cTn id="20" dur="2000"/>
                                        <p:tgtEl>
                                          <p:spTgt spid="11"/>
                                        </p:tgtEl>
                                      </p:cBhvr>
                                    </p:animEffect>
                                  </p:childTnLst>
                                </p:cTn>
                              </p:par>
                              <p:par>
                                <p:cTn id="21" presetID="21" presetClass="entr" presetSubtype="1"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heel(1)">
                                      <p:cBhvr>
                                        <p:cTn id="23" dur="2000"/>
                                        <p:tgtEl>
                                          <p:spTgt spid="12"/>
                                        </p:tgtEl>
                                      </p:cBhvr>
                                    </p:animEffect>
                                  </p:childTnLst>
                                </p:cTn>
                              </p:par>
                              <p:par>
                                <p:cTn id="24" presetID="21" presetClass="entr" presetSubtype="1"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heel(1)">
                                      <p:cBhvr>
                                        <p:cTn id="26" dur="2000"/>
                                        <p:tgtEl>
                                          <p:spTgt spid="8"/>
                                        </p:tgtEl>
                                      </p:cBhvr>
                                    </p:animEffect>
                                  </p:childTnLst>
                                </p:cTn>
                              </p:par>
                              <p:par>
                                <p:cTn id="27" presetID="21" presetClass="entr" presetSubtype="1"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heel(1)">
                                      <p:cBhvr>
                                        <p:cTn id="29" dur="2000"/>
                                        <p:tgtEl>
                                          <p:spTgt spid="10"/>
                                        </p:tgtEl>
                                      </p:cBhvr>
                                    </p:animEffect>
                                  </p:childTnLst>
                                </p:cTn>
                              </p:par>
                              <p:par>
                                <p:cTn id="30" presetID="21" presetClass="entr" presetSubtype="1"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heel(1)">
                                      <p:cBhvr>
                                        <p:cTn id="32" dur="2000"/>
                                        <p:tgtEl>
                                          <p:spTgt spid="6"/>
                                        </p:tgtEl>
                                      </p:cBhvr>
                                    </p:animEffect>
                                  </p:childTnLst>
                                </p:cTn>
                              </p:par>
                            </p:childTnLst>
                          </p:cTn>
                        </p:par>
                        <p:par>
                          <p:cTn id="33" fill="hold">
                            <p:stCondLst>
                              <p:cond delay="2500"/>
                            </p:stCondLst>
                            <p:childTnLst>
                              <p:par>
                                <p:cTn id="34" presetID="22" presetClass="entr" presetSubtype="4"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wipe(down)">
                                      <p:cBhvr>
                                        <p:cTn id="36" dur="500"/>
                                        <p:tgtEl>
                                          <p:spTgt spid="13"/>
                                        </p:tgtEl>
                                      </p:cBhvr>
                                    </p:animEffect>
                                  </p:childTnLst>
                                </p:cTn>
                              </p:par>
                            </p:childTnLst>
                          </p:cTn>
                        </p:par>
                        <p:par>
                          <p:cTn id="37" fill="hold">
                            <p:stCondLst>
                              <p:cond delay="3000"/>
                            </p:stCondLst>
                            <p:childTnLst>
                              <p:par>
                                <p:cTn id="38" presetID="22" presetClass="entr" presetSubtype="1"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up)">
                                      <p:cBhvr>
                                        <p:cTn id="40" dur="500"/>
                                        <p:tgtEl>
                                          <p:spTgt spid="14"/>
                                        </p:tgtEl>
                                      </p:cBhvr>
                                    </p:animEffect>
                                  </p:childTnLst>
                                </p:cTn>
                              </p:par>
                            </p:childTnLst>
                          </p:cTn>
                        </p:par>
                        <p:par>
                          <p:cTn id="41" fill="hold">
                            <p:stCondLst>
                              <p:cond delay="3500"/>
                            </p:stCondLst>
                            <p:childTnLst>
                              <p:par>
                                <p:cTn id="42" presetID="22" presetClass="entr" presetSubtype="1" fill="hold" grpId="0" nodeType="after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wipe(up)">
                                      <p:cBhvr>
                                        <p:cTn id="44" dur="500"/>
                                        <p:tgtEl>
                                          <p:spTgt spid="15"/>
                                        </p:tgtEl>
                                      </p:cBhvr>
                                    </p:animEffect>
                                  </p:childTnLst>
                                </p:cTn>
                              </p:par>
                            </p:childTnLst>
                          </p:cTn>
                        </p:par>
                        <p:par>
                          <p:cTn id="45" fill="hold">
                            <p:stCondLst>
                              <p:cond delay="4000"/>
                            </p:stCondLst>
                            <p:childTnLst>
                              <p:par>
                                <p:cTn id="46" presetID="22" presetClass="entr" presetSubtype="4" fill="hold" grpId="0" nodeType="after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down)">
                                      <p:cBhvr>
                                        <p:cTn id="48" dur="500"/>
                                        <p:tgtEl>
                                          <p:spTgt spid="16"/>
                                        </p:tgtEl>
                                      </p:cBhvr>
                                    </p:animEffect>
                                  </p:childTnLst>
                                </p:cTn>
                              </p:par>
                            </p:childTnLst>
                          </p:cTn>
                        </p:par>
                        <p:par>
                          <p:cTn id="49" fill="hold">
                            <p:stCondLst>
                              <p:cond delay="4500"/>
                            </p:stCondLst>
                            <p:childTnLst>
                              <p:par>
                                <p:cTn id="50" presetID="53" presetClass="entr" presetSubtype="16" fill="hold" grpId="0" nodeType="afterEffect">
                                  <p:stCondLst>
                                    <p:cond delay="0"/>
                                  </p:stCondLst>
                                  <p:childTnLst>
                                    <p:set>
                                      <p:cBhvr>
                                        <p:cTn id="51" dur="1" fill="hold">
                                          <p:stCondLst>
                                            <p:cond delay="0"/>
                                          </p:stCondLst>
                                        </p:cTn>
                                        <p:tgtEl>
                                          <p:spTgt spid="17"/>
                                        </p:tgtEl>
                                        <p:attrNameLst>
                                          <p:attrName>style.visibility</p:attrName>
                                        </p:attrNameLst>
                                      </p:cBhvr>
                                      <p:to>
                                        <p:strVal val="visible"/>
                                      </p:to>
                                    </p:set>
                                    <p:anim calcmode="lin" valueType="num">
                                      <p:cBhvr>
                                        <p:cTn id="52" dur="500" fill="hold"/>
                                        <p:tgtEl>
                                          <p:spTgt spid="17"/>
                                        </p:tgtEl>
                                        <p:attrNameLst>
                                          <p:attrName>ppt_w</p:attrName>
                                        </p:attrNameLst>
                                      </p:cBhvr>
                                      <p:tavLst>
                                        <p:tav tm="0">
                                          <p:val>
                                            <p:fltVal val="0"/>
                                          </p:val>
                                        </p:tav>
                                        <p:tav tm="100000">
                                          <p:val>
                                            <p:strVal val="#ppt_w"/>
                                          </p:val>
                                        </p:tav>
                                      </p:tavLst>
                                    </p:anim>
                                    <p:anim calcmode="lin" valueType="num">
                                      <p:cBhvr>
                                        <p:cTn id="53" dur="500" fill="hold"/>
                                        <p:tgtEl>
                                          <p:spTgt spid="17"/>
                                        </p:tgtEl>
                                        <p:attrNameLst>
                                          <p:attrName>ppt_h</p:attrName>
                                        </p:attrNameLst>
                                      </p:cBhvr>
                                      <p:tavLst>
                                        <p:tav tm="0">
                                          <p:val>
                                            <p:fltVal val="0"/>
                                          </p:val>
                                        </p:tav>
                                        <p:tav tm="100000">
                                          <p:val>
                                            <p:strVal val="#ppt_h"/>
                                          </p:val>
                                        </p:tav>
                                      </p:tavLst>
                                    </p:anim>
                                    <p:animEffect transition="in" filter="fade">
                                      <p:cBhvr>
                                        <p:cTn id="54" dur="500"/>
                                        <p:tgtEl>
                                          <p:spTgt spid="17"/>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350"/>
                                        <p:tgtEl>
                                          <p:spTgt spid="19"/>
                                        </p:tgtEl>
                                      </p:cBhvr>
                                    </p:animEffect>
                                  </p:childTnLst>
                                </p:cTn>
                              </p:par>
                              <p:par>
                                <p:cTn id="59" presetID="26" presetClass="emph" presetSubtype="0" fill="hold" grpId="1" nodeType="withEffect">
                                  <p:stCondLst>
                                    <p:cond delay="0"/>
                                  </p:stCondLst>
                                  <p:childTnLst>
                                    <p:animEffect transition="out" filter="fade">
                                      <p:cBhvr>
                                        <p:cTn id="60" dur="400" tmFilter="0, 0; .2, .5; .8, .5; 1, 0"/>
                                        <p:tgtEl>
                                          <p:spTgt spid="19"/>
                                        </p:tgtEl>
                                      </p:cBhvr>
                                    </p:animEffect>
                                    <p:animScale>
                                      <p:cBhvr>
                                        <p:cTn id="61" dur="200" autoRev="1" fill="hold"/>
                                        <p:tgtEl>
                                          <p:spTgt spid="19"/>
                                        </p:tgtEl>
                                      </p:cBhvr>
                                      <p:by x="105000" y="105000"/>
                                    </p:animScale>
                                  </p:childTnLst>
                                </p:cTn>
                              </p:par>
                            </p:childTnLst>
                          </p:cTn>
                        </p:par>
                        <p:par>
                          <p:cTn id="62" fill="hold">
                            <p:stCondLst>
                              <p:cond delay="5400"/>
                            </p:stCondLst>
                            <p:childTnLst>
                              <p:par>
                                <p:cTn id="63" presetID="10" presetClass="entr" presetSubtype="0" fill="hold" grpId="0" nodeType="after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par>
                          <p:cTn id="66" fill="hold">
                            <p:stCondLst>
                              <p:cond delay="5900"/>
                            </p:stCondLst>
                            <p:childTnLst>
                              <p:par>
                                <p:cTn id="67" presetID="10" presetClass="entr" presetSubtype="0" fill="hold" grpId="0" nodeType="afterEffect">
                                  <p:stCondLst>
                                    <p:cond delay="0"/>
                                  </p:stCondLst>
                                  <p:childTnLst>
                                    <p:set>
                                      <p:cBhvr>
                                        <p:cTn id="68" dur="1" fill="hold">
                                          <p:stCondLst>
                                            <p:cond delay="0"/>
                                          </p:stCondLst>
                                        </p:cTn>
                                        <p:tgtEl>
                                          <p:spTgt spid="21"/>
                                        </p:tgtEl>
                                        <p:attrNameLst>
                                          <p:attrName>style.visibility</p:attrName>
                                        </p:attrNameLst>
                                      </p:cBhvr>
                                      <p:to>
                                        <p:strVal val="visible"/>
                                      </p:to>
                                    </p:set>
                                    <p:animEffect transition="in" filter="fade">
                                      <p:cBhvr>
                                        <p:cTn id="69" dur="350"/>
                                        <p:tgtEl>
                                          <p:spTgt spid="21"/>
                                        </p:tgtEl>
                                      </p:cBhvr>
                                    </p:animEffect>
                                  </p:childTnLst>
                                </p:cTn>
                              </p:par>
                              <p:par>
                                <p:cTn id="70" presetID="26" presetClass="emph" presetSubtype="0" fill="hold" grpId="1" nodeType="withEffect">
                                  <p:stCondLst>
                                    <p:cond delay="0"/>
                                  </p:stCondLst>
                                  <p:childTnLst>
                                    <p:animEffect transition="out" filter="fade">
                                      <p:cBhvr>
                                        <p:cTn id="71" dur="400" tmFilter="0, 0; .2, .5; .8, .5; 1, 0"/>
                                        <p:tgtEl>
                                          <p:spTgt spid="21"/>
                                        </p:tgtEl>
                                      </p:cBhvr>
                                    </p:animEffect>
                                    <p:animScale>
                                      <p:cBhvr>
                                        <p:cTn id="72" dur="200" autoRev="1" fill="hold"/>
                                        <p:tgtEl>
                                          <p:spTgt spid="21"/>
                                        </p:tgtEl>
                                      </p:cBhvr>
                                      <p:by x="105000" y="105000"/>
                                    </p:animScale>
                                  </p:childTnLst>
                                </p:cTn>
                              </p:par>
                            </p:childTnLst>
                          </p:cTn>
                        </p:par>
                        <p:par>
                          <p:cTn id="73" fill="hold">
                            <p:stCondLst>
                              <p:cond delay="6300"/>
                            </p:stCondLst>
                            <p:childTnLst>
                              <p:par>
                                <p:cTn id="74" presetID="10" presetClass="entr" presetSubtype="0" fill="hold" grpId="0" nodeType="afterEffect">
                                  <p:stCondLst>
                                    <p:cond delay="0"/>
                                  </p:stCondLst>
                                  <p:childTnLst>
                                    <p:set>
                                      <p:cBhvr>
                                        <p:cTn id="75" dur="1" fill="hold">
                                          <p:stCondLst>
                                            <p:cond delay="0"/>
                                          </p:stCondLst>
                                        </p:cTn>
                                        <p:tgtEl>
                                          <p:spTgt spid="20"/>
                                        </p:tgtEl>
                                        <p:attrNameLst>
                                          <p:attrName>style.visibility</p:attrName>
                                        </p:attrNameLst>
                                      </p:cBhvr>
                                      <p:to>
                                        <p:strVal val="visible"/>
                                      </p:to>
                                    </p:set>
                                    <p:animEffect transition="in" filter="fade">
                                      <p:cBhvr>
                                        <p:cTn id="7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3" grpId="0" animBg="1"/>
      <p:bldP spid="14" grpId="0" animBg="1"/>
      <p:bldP spid="15" grpId="0" animBg="1"/>
      <p:bldP spid="16" grpId="0" animBg="1"/>
      <p:bldP spid="17" grpId="0"/>
      <p:bldP spid="18" grpId="0"/>
      <p:bldP spid="19" grpId="0"/>
      <p:bldP spid="19" grpId="1"/>
      <p:bldP spid="20" grpId="0"/>
      <p:bldP spid="21" grpId="0"/>
      <p:bldP spid="21"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rot="5400000">
            <a:off x="7032523" y="1692377"/>
            <a:ext cx="6859588" cy="3474834"/>
            <a:chOff x="-3081" y="5139528"/>
            <a:chExt cx="12195585" cy="1720060"/>
          </a:xfrm>
          <a:solidFill>
            <a:srgbClr val="3B68A1"/>
          </a:solidFill>
        </p:grpSpPr>
        <p:sp>
          <p:nvSpPr>
            <p:cNvPr id="153" name="矩形 152"/>
            <p:cNvSpPr/>
            <p:nvPr/>
          </p:nvSpPr>
          <p:spPr>
            <a:xfrm>
              <a:off x="0" y="5181600"/>
              <a:ext cx="12190413" cy="16779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矩形 153"/>
            <p:cNvSpPr/>
            <p:nvPr/>
          </p:nvSpPr>
          <p:spPr>
            <a:xfrm>
              <a:off x="2091" y="5698328"/>
              <a:ext cx="12190413"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矩形 154"/>
            <p:cNvSpPr/>
            <p:nvPr/>
          </p:nvSpPr>
          <p:spPr>
            <a:xfrm>
              <a:off x="-3081" y="5139528"/>
              <a:ext cx="12190413"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8" name="组合 147"/>
          <p:cNvGrpSpPr/>
          <p:nvPr/>
        </p:nvGrpSpPr>
        <p:grpSpPr>
          <a:xfrm>
            <a:off x="7425419" y="2256039"/>
            <a:ext cx="2611851" cy="2350417"/>
            <a:chOff x="1705546" y="1620954"/>
            <a:chExt cx="1539044" cy="1384993"/>
          </a:xfrm>
        </p:grpSpPr>
        <p:sp>
          <p:nvSpPr>
            <p:cNvPr id="150"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B68A1"/>
            </a:solidFill>
            <a:ln w="76200">
              <a:solidFill>
                <a:schemeClr val="bg1"/>
              </a:solidFill>
            </a:ln>
            <a:effectLst/>
          </p:spPr>
          <p:txBody>
            <a:bodyPr vert="horz" wrap="square" lIns="68580" tIns="34290" rIns="68580" bIns="34290" numCol="1" anchor="t" anchorCtr="0" compatLnSpc="1">
              <a:prstTxWarp prst="textNoShape">
                <a:avLst/>
              </a:prstTxWarp>
            </a:bodyPr>
            <a:lstStyle/>
            <a:p>
              <a:endParaRPr lang="zh-CN" altLang="en-US"/>
            </a:p>
          </p:txBody>
        </p:sp>
        <p:sp>
          <p:nvSpPr>
            <p:cNvPr id="151" name="文本框 94"/>
            <p:cNvSpPr txBox="1"/>
            <p:nvPr/>
          </p:nvSpPr>
          <p:spPr>
            <a:xfrm>
              <a:off x="1705546" y="2007617"/>
              <a:ext cx="1539044" cy="584881"/>
            </a:xfrm>
            <a:prstGeom prst="rect">
              <a:avLst/>
            </a:prstGeom>
            <a:noFill/>
          </p:spPr>
          <p:txBody>
            <a:bodyPr wrap="square" lIns="68580" tIns="34290" rIns="68580" bIns="34290" rtlCol="0">
              <a:spAutoFit/>
            </a:bodyPr>
            <a:lstStyle/>
            <a:p>
              <a:pPr algn="ctr"/>
              <a:r>
                <a:rPr lang="zh-CN" altLang="en-US" sz="6000" b="1" dirty="0" smtClean="0">
                  <a:solidFill>
                    <a:schemeClr val="bg1"/>
                  </a:solidFill>
                  <a:latin typeface="微软雅黑" pitchFamily="34" charset="-122"/>
                  <a:ea typeface="微软雅黑" pitchFamily="34" charset="-122"/>
                </a:rPr>
                <a:t>结语</a:t>
              </a:r>
              <a:endParaRPr lang="zh-CN" altLang="en-US" sz="6000" b="1" dirty="0">
                <a:solidFill>
                  <a:schemeClr val="bg1"/>
                </a:solidFill>
                <a:latin typeface="微软雅黑" pitchFamily="34" charset="-122"/>
                <a:ea typeface="微软雅黑" pitchFamily="34" charset="-122"/>
              </a:endParaRPr>
            </a:p>
          </p:txBody>
        </p:sp>
      </p:grpSp>
      <p:sp>
        <p:nvSpPr>
          <p:cNvPr id="152" name="TextBox 504"/>
          <p:cNvSpPr txBox="1"/>
          <p:nvPr/>
        </p:nvSpPr>
        <p:spPr>
          <a:xfrm>
            <a:off x="984862" y="1540690"/>
            <a:ext cx="5784238" cy="4154984"/>
          </a:xfrm>
          <a:prstGeom prst="rect">
            <a:avLst/>
          </a:prstGeom>
          <a:noFill/>
        </p:spPr>
        <p:txBody>
          <a:bodyPr wrap="square"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algn="just">
              <a:lnSpc>
                <a:spcPct val="150000"/>
              </a:lnSpc>
              <a:spcAft>
                <a:spcPts val="1200"/>
              </a:spcAft>
            </a:pPr>
            <a:r>
              <a:rPr lang="zh-CN" altLang="en-US" sz="3600" b="1" dirty="0" smtClean="0">
                <a:solidFill>
                  <a:schemeClr val="bg1">
                    <a:lumMod val="50000"/>
                  </a:schemeClr>
                </a:solidFill>
                <a:sym typeface="微软雅黑" pitchFamily="34" charset="-122"/>
              </a:rPr>
              <a:t>     首先 </a:t>
            </a:r>
            <a:r>
              <a:rPr lang="zh-CN" altLang="en-US" sz="2000" dirty="0" smtClean="0">
                <a:solidFill>
                  <a:schemeClr val="bg1">
                    <a:lumMod val="50000"/>
                  </a:schemeClr>
                </a:solidFill>
                <a:sym typeface="微软雅黑" pitchFamily="34" charset="-122"/>
              </a:rPr>
              <a:t>感谢</a:t>
            </a:r>
            <a:r>
              <a:rPr lang="zh-CN" altLang="en-US" sz="2000" dirty="0">
                <a:solidFill>
                  <a:schemeClr val="bg1">
                    <a:lumMod val="50000"/>
                  </a:schemeClr>
                </a:solidFill>
                <a:sym typeface="微软雅黑" pitchFamily="34" charset="-122"/>
              </a:rPr>
              <a:t>您在百忙之中审阅我，当您打开这个文件时，您将开始对我的能力进行评估，对我的经历进行阅读；</a:t>
            </a:r>
            <a:r>
              <a:rPr lang="zh-CN" altLang="en-US" sz="2000" dirty="0" smtClean="0">
                <a:solidFill>
                  <a:schemeClr val="bg1">
                    <a:lumMod val="50000"/>
                  </a:schemeClr>
                </a:solidFill>
                <a:sym typeface="微软雅黑" pitchFamily="34" charset="-122"/>
              </a:rPr>
              <a:t>希望您</a:t>
            </a:r>
            <a:r>
              <a:rPr lang="zh-CN" altLang="en-US" sz="2000" dirty="0">
                <a:solidFill>
                  <a:schemeClr val="bg1">
                    <a:lumMod val="50000"/>
                  </a:schemeClr>
                </a:solidFill>
                <a:sym typeface="微软雅黑" pitchFamily="34" charset="-122"/>
              </a:rPr>
              <a:t>关闭这个胶片时，我能够契合您的要求，加入一个新的家庭，共同奋斗</a:t>
            </a:r>
            <a:r>
              <a:rPr lang="zh-CN" altLang="en-US" sz="2000" dirty="0" smtClean="0">
                <a:solidFill>
                  <a:schemeClr val="bg1">
                    <a:lumMod val="50000"/>
                  </a:schemeClr>
                </a:solidFill>
                <a:sym typeface="微软雅黑" pitchFamily="34" charset="-122"/>
              </a:rPr>
              <a:t>！在此</a:t>
            </a:r>
            <a:r>
              <a:rPr lang="zh-CN" altLang="en-US" sz="2000" dirty="0">
                <a:solidFill>
                  <a:schemeClr val="bg1">
                    <a:lumMod val="50000"/>
                  </a:schemeClr>
                </a:solidFill>
                <a:sym typeface="微软雅黑" pitchFamily="34" charset="-122"/>
              </a:rPr>
              <a:t>录入上述图表的综合描述说明。在此录入上述图表的综合描述说明，在此录入上述图表的综合描述说明，在此录入上述图表的综合描述说明，在此录入上述图表的综合描述说明</a:t>
            </a:r>
            <a:r>
              <a:rPr lang="zh-CN" altLang="en-US" sz="2000" dirty="0" smtClean="0">
                <a:solidFill>
                  <a:schemeClr val="bg1">
                    <a:lumMod val="50000"/>
                  </a:schemeClr>
                </a:solidFill>
                <a:sym typeface="微软雅黑" pitchFamily="34" charset="-122"/>
              </a:rPr>
              <a:t>。</a:t>
            </a:r>
            <a:endParaRPr lang="en-US" altLang="zh-CN" sz="2000" dirty="0">
              <a:solidFill>
                <a:schemeClr val="bg1">
                  <a:lumMod val="50000"/>
                </a:schemeClr>
              </a:solidFill>
              <a:sym typeface="微软雅黑" pitchFamily="34" charset="-122"/>
            </a:endParaRPr>
          </a:p>
        </p:txBody>
      </p:sp>
    </p:spTree>
    <p:extLst>
      <p:ext uri="{BB962C8B-B14F-4D97-AF65-F5344CB8AC3E}">
        <p14:creationId xmlns:p14="http://schemas.microsoft.com/office/powerpoint/2010/main" val="3448453233"/>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48"/>
                                        </p:tgtEl>
                                        <p:attrNameLst>
                                          <p:attrName>style.visibility</p:attrName>
                                        </p:attrNameLst>
                                      </p:cBhvr>
                                      <p:to>
                                        <p:strVal val="visible"/>
                                      </p:to>
                                    </p:set>
                                    <p:anim calcmode="lin" valueType="num">
                                      <p:cBhvr>
                                        <p:cTn id="11" dur="500" fill="hold"/>
                                        <p:tgtEl>
                                          <p:spTgt spid="148"/>
                                        </p:tgtEl>
                                        <p:attrNameLst>
                                          <p:attrName>ppt_w</p:attrName>
                                        </p:attrNameLst>
                                      </p:cBhvr>
                                      <p:tavLst>
                                        <p:tav tm="0">
                                          <p:val>
                                            <p:fltVal val="0"/>
                                          </p:val>
                                        </p:tav>
                                        <p:tav tm="100000">
                                          <p:val>
                                            <p:strVal val="#ppt_w"/>
                                          </p:val>
                                        </p:tav>
                                      </p:tavLst>
                                    </p:anim>
                                    <p:anim calcmode="lin" valueType="num">
                                      <p:cBhvr>
                                        <p:cTn id="12" dur="500" fill="hold"/>
                                        <p:tgtEl>
                                          <p:spTgt spid="148"/>
                                        </p:tgtEl>
                                        <p:attrNameLst>
                                          <p:attrName>ppt_h</p:attrName>
                                        </p:attrNameLst>
                                      </p:cBhvr>
                                      <p:tavLst>
                                        <p:tav tm="0">
                                          <p:val>
                                            <p:fltVal val="0"/>
                                          </p:val>
                                        </p:tav>
                                        <p:tav tm="100000">
                                          <p:val>
                                            <p:strVal val="#ppt_h"/>
                                          </p:val>
                                        </p:tav>
                                      </p:tavLst>
                                    </p:anim>
                                    <p:animEffect transition="in" filter="fade">
                                      <p:cBhvr>
                                        <p:cTn id="13" dur="500"/>
                                        <p:tgtEl>
                                          <p:spTgt spid="148"/>
                                        </p:tgtEl>
                                      </p:cBhvr>
                                    </p:animEffect>
                                  </p:childTnLst>
                                </p:cTn>
                              </p:par>
                              <p:par>
                                <p:cTn id="14" presetID="10" presetClass="entr" presetSubtype="0" fill="hold" grpId="0" nodeType="withEffect">
                                  <p:stCondLst>
                                    <p:cond delay="0"/>
                                  </p:stCondLst>
                                  <p:iterate type="lt">
                                    <p:tmPct val="10000"/>
                                  </p:iterate>
                                  <p:childTnLst>
                                    <p:set>
                                      <p:cBhvr>
                                        <p:cTn id="15" dur="1" fill="hold">
                                          <p:stCondLst>
                                            <p:cond delay="0"/>
                                          </p:stCondLst>
                                        </p:cTn>
                                        <p:tgtEl>
                                          <p:spTgt spid="152"/>
                                        </p:tgtEl>
                                        <p:attrNameLst>
                                          <p:attrName>style.visibility</p:attrName>
                                        </p:attrNameLst>
                                      </p:cBhvr>
                                      <p:to>
                                        <p:strVal val="visible"/>
                                      </p:to>
                                    </p:set>
                                    <p:animEffect transition="in" filter="fade">
                                      <p:cBhvr>
                                        <p:cTn id="16" dur="1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圆角矩形 131"/>
          <p:cNvSpPr/>
          <p:nvPr/>
        </p:nvSpPr>
        <p:spPr>
          <a:xfrm>
            <a:off x="2538708" y="2984676"/>
            <a:ext cx="7098392" cy="1589502"/>
          </a:xfrm>
          <a:prstGeom prst="roundRect">
            <a:avLst/>
          </a:prstGeom>
          <a:gradFill>
            <a:gsLst>
              <a:gs pos="49000">
                <a:schemeClr val="bg1"/>
              </a:gs>
              <a:gs pos="52000">
                <a:schemeClr val="bg1">
                  <a:lumMod val="95000"/>
                </a:schemeClr>
              </a:gs>
            </a:gsLst>
            <a:lin ang="5400000" scaled="0"/>
          </a:gradFill>
          <a:ln>
            <a:noFill/>
          </a:ln>
          <a:effectLst>
            <a:outerShdw blurRad="266700" dist="25400" dir="2700000" algn="l" rotWithShape="0">
              <a:prstClr val="black">
                <a:alpha val="82000"/>
              </a:prstClr>
            </a:outerShdw>
          </a:effectLst>
          <a:scene3d>
            <a:camera prst="orthographicFront">
              <a:rot lat="0" lon="0" rev="0"/>
            </a:camera>
            <a:lightRig rig="soft" dir="t">
              <a:rot lat="0" lon="0" rev="0"/>
            </a:lightRig>
          </a:scene3d>
          <a:sp3d contourW="44450" prstMaterial="matte">
            <a:bevelT w="1270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zh-CN" altLang="en-US"/>
          </a:p>
        </p:txBody>
      </p:sp>
      <p:sp>
        <p:nvSpPr>
          <p:cNvPr id="133" name="TextBox 42"/>
          <p:cNvSpPr txBox="1"/>
          <p:nvPr/>
        </p:nvSpPr>
        <p:spPr>
          <a:xfrm>
            <a:off x="2953054" y="3087178"/>
            <a:ext cx="6365226" cy="1015663"/>
          </a:xfrm>
          <a:prstGeom prst="rect">
            <a:avLst/>
          </a:prstGeom>
          <a:noFill/>
        </p:spPr>
        <p:txBody>
          <a:bodyPr wrap="square" lIns="91422" tIns="45711" rIns="91422" bIns="45711" rtlCol="0">
            <a:spAutoFit/>
          </a:bodyPr>
          <a:lstStyle/>
          <a:p>
            <a:pPr algn="ctr"/>
            <a:r>
              <a:rPr lang="zh-CN" altLang="en-US" sz="6000" b="1" dirty="0" smtClean="0">
                <a:solidFill>
                  <a:srgbClr val="3B68A1"/>
                </a:solidFill>
                <a:latin typeface="微软雅黑" pitchFamily="34" charset="-122"/>
                <a:ea typeface="微软雅黑" pitchFamily="34" charset="-122"/>
              </a:rPr>
              <a:t>谢谢您的</a:t>
            </a:r>
            <a:r>
              <a:rPr lang="zh-CN" altLang="en-US" sz="6000" b="1" dirty="0" smtClean="0">
                <a:solidFill>
                  <a:schemeClr val="tx1">
                    <a:lumMod val="65000"/>
                    <a:lumOff val="35000"/>
                  </a:schemeClr>
                </a:solidFill>
                <a:latin typeface="微软雅黑" pitchFamily="34" charset="-122"/>
                <a:ea typeface="微软雅黑" pitchFamily="34" charset="-122"/>
              </a:rPr>
              <a:t>观看指导</a:t>
            </a:r>
            <a:endParaRPr lang="zh-CN" altLang="zh-CN" sz="6000" b="1" dirty="0">
              <a:solidFill>
                <a:schemeClr val="tx1">
                  <a:lumMod val="65000"/>
                  <a:lumOff val="35000"/>
                </a:schemeClr>
              </a:solidFill>
              <a:latin typeface="微软雅黑" pitchFamily="34" charset="-122"/>
              <a:ea typeface="微软雅黑" pitchFamily="34" charset="-122"/>
            </a:endParaRPr>
          </a:p>
        </p:txBody>
      </p:sp>
      <p:sp>
        <p:nvSpPr>
          <p:cNvPr id="134" name="原创设计师QQ5858324           _16"/>
          <p:cNvSpPr txBox="1">
            <a:spLocks noChangeArrowheads="1"/>
          </p:cNvSpPr>
          <p:nvPr/>
        </p:nvSpPr>
        <p:spPr bwMode="auto">
          <a:xfrm>
            <a:off x="3864350" y="4118951"/>
            <a:ext cx="4427760" cy="23275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2" tIns="45711" rIns="91422" bIns="45711" numCol="1" anchor="ctr" anchorCtr="0" compatLnSpc="1">
            <a:prstTxWarp prst="textNoShape">
              <a:avLst/>
            </a:prstTxWarp>
          </a:bodyPr>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zh-CN" altLang="en-US" sz="1800" b="0" dirty="0">
                <a:solidFill>
                  <a:schemeClr val="bg1">
                    <a:lumMod val="50000"/>
                  </a:schemeClr>
                </a:solidFill>
                <a:latin typeface="微软雅黑" panose="020B0503020204020204" pitchFamily="34" charset="-122"/>
                <a:ea typeface="微软雅黑" panose="020B0503020204020204" pitchFamily="34" charset="-122"/>
              </a:rPr>
              <a:t>点击这里可以加入你的公司名称</a:t>
            </a:r>
            <a:endParaRPr lang="zh-CN" altLang="zh-CN" sz="1800" b="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35" name="文本框 283"/>
          <p:cNvSpPr txBox="1"/>
          <p:nvPr/>
        </p:nvSpPr>
        <p:spPr>
          <a:xfrm>
            <a:off x="3819695" y="624763"/>
            <a:ext cx="4551246" cy="2215991"/>
          </a:xfrm>
          <a:prstGeom prst="rect">
            <a:avLst/>
          </a:prstGeom>
          <a:noFill/>
        </p:spPr>
        <p:txBody>
          <a:bodyPr wrap="none" rtlCol="0">
            <a:spAutoFit/>
          </a:bodyPr>
          <a:lstStyle/>
          <a:p>
            <a:pPr algn="ctr"/>
            <a:r>
              <a:rPr lang="en-US" altLang="zh-CN" sz="13800" b="1" dirty="0" smtClean="0">
                <a:solidFill>
                  <a:srgbClr val="3B68A1"/>
                </a:solidFill>
                <a:latin typeface="微软雅黑" pitchFamily="34" charset="-122"/>
                <a:ea typeface="微软雅黑" pitchFamily="34" charset="-122"/>
              </a:rPr>
              <a:t>2</a:t>
            </a:r>
            <a:r>
              <a:rPr lang="en-US" altLang="zh-CN" sz="13800" b="1" dirty="0" smtClean="0">
                <a:solidFill>
                  <a:srgbClr val="F79E5A"/>
                </a:solidFill>
                <a:latin typeface="微软雅黑" pitchFamily="34" charset="-122"/>
                <a:ea typeface="微软雅黑" pitchFamily="34" charset="-122"/>
              </a:rPr>
              <a:t>0</a:t>
            </a:r>
            <a:r>
              <a:rPr lang="en-US" altLang="zh-CN" sz="13800" b="1" dirty="0" smtClean="0">
                <a:solidFill>
                  <a:srgbClr val="4DCEB8"/>
                </a:solidFill>
                <a:latin typeface="微软雅黑" pitchFamily="34" charset="-122"/>
                <a:ea typeface="微软雅黑" pitchFamily="34" charset="-122"/>
              </a:rPr>
              <a:t>1</a:t>
            </a:r>
            <a:r>
              <a:rPr lang="en-US" altLang="zh-CN" sz="13800" b="1" dirty="0">
                <a:solidFill>
                  <a:srgbClr val="B95F95"/>
                </a:solidFill>
                <a:latin typeface="微软雅黑" pitchFamily="34" charset="-122"/>
                <a:ea typeface="微软雅黑" pitchFamily="34" charset="-122"/>
              </a:rPr>
              <a:t>8</a:t>
            </a:r>
            <a:endParaRPr lang="zh-CN" altLang="en-US" sz="6000" b="1" dirty="0">
              <a:solidFill>
                <a:srgbClr val="B95F95"/>
              </a:solidFill>
              <a:latin typeface="微软雅黑" pitchFamily="34" charset="-122"/>
              <a:ea typeface="微软雅黑" pitchFamily="34" charset="-122"/>
            </a:endParaRPr>
          </a:p>
        </p:txBody>
      </p:sp>
      <p:grpSp>
        <p:nvGrpSpPr>
          <p:cNvPr id="136" name="组合 135"/>
          <p:cNvGrpSpPr/>
          <p:nvPr/>
        </p:nvGrpSpPr>
        <p:grpSpPr>
          <a:xfrm>
            <a:off x="187482" y="236281"/>
            <a:ext cx="1888744" cy="646331"/>
            <a:chOff x="187482" y="236281"/>
            <a:chExt cx="1888744" cy="646331"/>
          </a:xfrm>
        </p:grpSpPr>
        <p:sp>
          <p:nvSpPr>
            <p:cNvPr id="137" name="文本框 283"/>
            <p:cNvSpPr txBox="1"/>
            <p:nvPr/>
          </p:nvSpPr>
          <p:spPr>
            <a:xfrm>
              <a:off x="541832" y="236281"/>
              <a:ext cx="1534394" cy="646331"/>
            </a:xfrm>
            <a:prstGeom prst="rect">
              <a:avLst/>
            </a:prstGeom>
            <a:noFill/>
          </p:spPr>
          <p:txBody>
            <a:bodyPr wrap="none" rtlCol="0">
              <a:spAutoFit/>
            </a:bodyPr>
            <a:lstStyle/>
            <a:p>
              <a:pPr algn="ctr"/>
              <a:r>
                <a:rPr lang="en-US" altLang="zh-CN" sz="3600" dirty="0" smtClean="0">
                  <a:solidFill>
                    <a:srgbClr val="3B68A1"/>
                  </a:solidFill>
                  <a:latin typeface="微软雅黑" pitchFamily="34" charset="-122"/>
                  <a:ea typeface="微软雅黑" pitchFamily="34" charset="-122"/>
                </a:rPr>
                <a:t>LOGO</a:t>
              </a:r>
              <a:endParaRPr lang="zh-CN" altLang="en-US" sz="1400" dirty="0">
                <a:solidFill>
                  <a:srgbClr val="B95F95"/>
                </a:solidFill>
                <a:latin typeface="微软雅黑" pitchFamily="34" charset="-122"/>
                <a:ea typeface="微软雅黑" pitchFamily="34" charset="-122"/>
              </a:endParaRPr>
            </a:p>
          </p:txBody>
        </p:sp>
        <p:sp>
          <p:nvSpPr>
            <p:cNvPr id="138" name="等腰三角形 137"/>
            <p:cNvSpPr/>
            <p:nvPr/>
          </p:nvSpPr>
          <p:spPr>
            <a:xfrm rot="5400000">
              <a:off x="161457" y="353243"/>
              <a:ext cx="377372" cy="325321"/>
            </a:xfrm>
            <a:prstGeom prst="triangle">
              <a:avLst/>
            </a:prstGeom>
            <a:solidFill>
              <a:srgbClr val="3B68A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矩形 138"/>
          <p:cNvSpPr/>
          <p:nvPr/>
        </p:nvSpPr>
        <p:spPr>
          <a:xfrm>
            <a:off x="0" y="5181600"/>
            <a:ext cx="12190413" cy="1677988"/>
          </a:xfrm>
          <a:prstGeom prst="rect">
            <a:avLst/>
          </a:prstGeom>
          <a:solidFill>
            <a:srgbClr val="B95F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p:cNvSpPr/>
          <p:nvPr/>
        </p:nvSpPr>
        <p:spPr>
          <a:xfrm>
            <a:off x="2091" y="5698328"/>
            <a:ext cx="12190413" cy="609600"/>
          </a:xfrm>
          <a:prstGeom prst="rect">
            <a:avLst/>
          </a:prstGeom>
          <a:solidFill>
            <a:srgbClr val="4DCE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矩形 140"/>
          <p:cNvSpPr/>
          <p:nvPr/>
        </p:nvSpPr>
        <p:spPr>
          <a:xfrm>
            <a:off x="-3081" y="5139528"/>
            <a:ext cx="12190413" cy="609600"/>
          </a:xfrm>
          <a:prstGeom prst="rect">
            <a:avLst/>
          </a:prstGeom>
          <a:solidFill>
            <a:srgbClr val="F79E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92404250"/>
      </p:ext>
    </p:extLst>
  </p:cSld>
  <p:clrMapOvr>
    <a:masterClrMapping/>
  </p:clrMapOvr>
  <mc:AlternateContent xmlns:mc="http://schemas.openxmlformats.org/markup-compatibility/2006" xmlns:p14="http://schemas.microsoft.com/office/powerpoint/2010/main">
    <mc:Choice Requires="p14">
      <p:transition spd="slow" p14:dur="1600" advClick="0" advTm="1000">
        <p:blinds dir="vert"/>
      </p:transition>
    </mc:Choice>
    <mc:Fallback xmlns="">
      <p:transition spd="slow" advClick="0" advTm="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fade">
                                      <p:cBhvr>
                                        <p:cTn id="7" dur="500"/>
                                        <p:tgtEl>
                                          <p:spTgt spid="132"/>
                                        </p:tgtEl>
                                      </p:cBhvr>
                                    </p:animEffect>
                                  </p:childTnLst>
                                </p:cTn>
                              </p:par>
                            </p:childTnLst>
                          </p:cTn>
                        </p:par>
                        <p:par>
                          <p:cTn id="8" fill="hold">
                            <p:stCondLst>
                              <p:cond delay="500"/>
                            </p:stCondLst>
                            <p:childTnLst>
                              <p:par>
                                <p:cTn id="9" presetID="56" presetClass="entr" presetSubtype="0" fill="hold" grpId="0" nodeType="afterEffect">
                                  <p:stCondLst>
                                    <p:cond delay="0"/>
                                  </p:stCondLst>
                                  <p:iterate type="lt">
                                    <p:tmPct val="10000"/>
                                  </p:iterate>
                                  <p:childTnLst>
                                    <p:set>
                                      <p:cBhvr>
                                        <p:cTn id="10" dur="1" fill="hold">
                                          <p:stCondLst>
                                            <p:cond delay="0"/>
                                          </p:stCondLst>
                                        </p:cTn>
                                        <p:tgtEl>
                                          <p:spTgt spid="133"/>
                                        </p:tgtEl>
                                        <p:attrNameLst>
                                          <p:attrName>style.visibility</p:attrName>
                                        </p:attrNameLst>
                                      </p:cBhvr>
                                      <p:to>
                                        <p:strVal val="visible"/>
                                      </p:to>
                                    </p:set>
                                    <p:anim by="(-#ppt_w*2)" calcmode="lin" valueType="num">
                                      <p:cBhvr rctx="PPT">
                                        <p:cTn id="11" dur="250" autoRev="1" fill="hold">
                                          <p:stCondLst>
                                            <p:cond delay="0"/>
                                          </p:stCondLst>
                                        </p:cTn>
                                        <p:tgtEl>
                                          <p:spTgt spid="133"/>
                                        </p:tgtEl>
                                        <p:attrNameLst>
                                          <p:attrName>ppt_w</p:attrName>
                                        </p:attrNameLst>
                                      </p:cBhvr>
                                    </p:anim>
                                    <p:anim by="(#ppt_w*0.50)" calcmode="lin" valueType="num">
                                      <p:cBhvr>
                                        <p:cTn id="12" dur="250" decel="50000" autoRev="1" fill="hold">
                                          <p:stCondLst>
                                            <p:cond delay="0"/>
                                          </p:stCondLst>
                                        </p:cTn>
                                        <p:tgtEl>
                                          <p:spTgt spid="133"/>
                                        </p:tgtEl>
                                        <p:attrNameLst>
                                          <p:attrName>ppt_x</p:attrName>
                                        </p:attrNameLst>
                                      </p:cBhvr>
                                    </p:anim>
                                    <p:anim from="(-#ppt_h/2)" to="(#ppt_y)" calcmode="lin" valueType="num">
                                      <p:cBhvr>
                                        <p:cTn id="13" dur="500" fill="hold">
                                          <p:stCondLst>
                                            <p:cond delay="0"/>
                                          </p:stCondLst>
                                        </p:cTn>
                                        <p:tgtEl>
                                          <p:spTgt spid="133"/>
                                        </p:tgtEl>
                                        <p:attrNameLst>
                                          <p:attrName>ppt_y</p:attrName>
                                        </p:attrNameLst>
                                      </p:cBhvr>
                                    </p:anim>
                                    <p:animRot by="21600000">
                                      <p:cBhvr>
                                        <p:cTn id="14" dur="500" fill="hold">
                                          <p:stCondLst>
                                            <p:cond delay="0"/>
                                          </p:stCondLst>
                                        </p:cTn>
                                        <p:tgtEl>
                                          <p:spTgt spid="133"/>
                                        </p:tgtEl>
                                        <p:attrNameLst>
                                          <p:attrName>r</p:attrName>
                                        </p:attrNameLst>
                                      </p:cBhvr>
                                    </p:animRot>
                                  </p:childTnLst>
                                </p:cTn>
                              </p:par>
                            </p:childTnLst>
                          </p:cTn>
                        </p:par>
                        <p:par>
                          <p:cTn id="15" fill="hold">
                            <p:stCondLst>
                              <p:cond delay="1350"/>
                            </p:stCondLst>
                            <p:childTnLst>
                              <p:par>
                                <p:cTn id="16" presetID="22" presetClass="entr" presetSubtype="8" fill="hold" grpId="0" nodeType="afterEffect">
                                  <p:stCondLst>
                                    <p:cond delay="0"/>
                                  </p:stCondLst>
                                  <p:childTnLst>
                                    <p:set>
                                      <p:cBhvr>
                                        <p:cTn id="17" dur="1" fill="hold">
                                          <p:stCondLst>
                                            <p:cond delay="0"/>
                                          </p:stCondLst>
                                        </p:cTn>
                                        <p:tgtEl>
                                          <p:spTgt spid="134"/>
                                        </p:tgtEl>
                                        <p:attrNameLst>
                                          <p:attrName>style.visibility</p:attrName>
                                        </p:attrNameLst>
                                      </p:cBhvr>
                                      <p:to>
                                        <p:strVal val="visible"/>
                                      </p:to>
                                    </p:set>
                                    <p:animEffect transition="in" filter="wipe(left)">
                                      <p:cBhvr>
                                        <p:cTn id="18" dur="500"/>
                                        <p:tgtEl>
                                          <p:spTgt spid="134"/>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135"/>
                                        </p:tgtEl>
                                        <p:attrNameLst>
                                          <p:attrName>style.visibility</p:attrName>
                                        </p:attrNameLst>
                                      </p:cBhvr>
                                      <p:to>
                                        <p:strVal val="visible"/>
                                      </p:to>
                                    </p:set>
                                    <p:animEffect transition="in" filter="fade">
                                      <p:cBhvr>
                                        <p:cTn id="21" dur="1000"/>
                                        <p:tgtEl>
                                          <p:spTgt spid="135"/>
                                        </p:tgtEl>
                                      </p:cBhvr>
                                    </p:animEffect>
                                    <p:anim calcmode="lin" valueType="num">
                                      <p:cBhvr>
                                        <p:cTn id="22" dur="1000" fill="hold"/>
                                        <p:tgtEl>
                                          <p:spTgt spid="135"/>
                                        </p:tgtEl>
                                        <p:attrNameLst>
                                          <p:attrName>ppt_x</p:attrName>
                                        </p:attrNameLst>
                                      </p:cBhvr>
                                      <p:tavLst>
                                        <p:tav tm="0">
                                          <p:val>
                                            <p:strVal val="#ppt_x"/>
                                          </p:val>
                                        </p:tav>
                                        <p:tav tm="100000">
                                          <p:val>
                                            <p:strVal val="#ppt_x"/>
                                          </p:val>
                                        </p:tav>
                                      </p:tavLst>
                                    </p:anim>
                                    <p:anim calcmode="lin" valueType="num">
                                      <p:cBhvr>
                                        <p:cTn id="23" dur="1000" fill="hold"/>
                                        <p:tgtEl>
                                          <p:spTgt spid="135"/>
                                        </p:tgtEl>
                                        <p:attrNameLst>
                                          <p:attrName>ppt_y</p:attrName>
                                        </p:attrNameLst>
                                      </p:cBhvr>
                                      <p:tavLst>
                                        <p:tav tm="0">
                                          <p:val>
                                            <p:strVal val="#ppt_y+.1"/>
                                          </p:val>
                                        </p:tav>
                                        <p:tav tm="100000">
                                          <p:val>
                                            <p:strVal val="#ppt_y"/>
                                          </p:val>
                                        </p:tav>
                                      </p:tavLst>
                                    </p:anim>
                                  </p:childTnLst>
                                </p:cTn>
                              </p:par>
                            </p:childTnLst>
                          </p:cTn>
                        </p:par>
                        <p:par>
                          <p:cTn id="24" fill="hold">
                            <p:stCondLst>
                              <p:cond delay="2350"/>
                            </p:stCondLst>
                            <p:childTnLst>
                              <p:par>
                                <p:cTn id="25" presetID="22" presetClass="entr" presetSubtype="8" fill="hold" nodeType="afterEffect">
                                  <p:stCondLst>
                                    <p:cond delay="0"/>
                                  </p:stCondLst>
                                  <p:childTnLst>
                                    <p:set>
                                      <p:cBhvr>
                                        <p:cTn id="26" dur="1" fill="hold">
                                          <p:stCondLst>
                                            <p:cond delay="0"/>
                                          </p:stCondLst>
                                        </p:cTn>
                                        <p:tgtEl>
                                          <p:spTgt spid="136"/>
                                        </p:tgtEl>
                                        <p:attrNameLst>
                                          <p:attrName>style.visibility</p:attrName>
                                        </p:attrNameLst>
                                      </p:cBhvr>
                                      <p:to>
                                        <p:strVal val="visible"/>
                                      </p:to>
                                    </p:set>
                                    <p:animEffect transition="in" filter="wipe(left)">
                                      <p:cBhvr>
                                        <p:cTn id="27" dur="500"/>
                                        <p:tgtEl>
                                          <p:spTgt spid="13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41"/>
                                        </p:tgtEl>
                                        <p:attrNameLst>
                                          <p:attrName>style.visibility</p:attrName>
                                        </p:attrNameLst>
                                      </p:cBhvr>
                                      <p:to>
                                        <p:strVal val="visible"/>
                                      </p:to>
                                    </p:set>
                                    <p:animEffect transition="in" filter="wipe(left)">
                                      <p:cBhvr>
                                        <p:cTn id="30" dur="750"/>
                                        <p:tgtEl>
                                          <p:spTgt spid="141"/>
                                        </p:tgtEl>
                                      </p:cBhvr>
                                    </p:animEffect>
                                  </p:childTnLst>
                                </p:cTn>
                              </p:par>
                            </p:childTnLst>
                          </p:cTn>
                        </p:par>
                        <p:par>
                          <p:cTn id="31" fill="hold">
                            <p:stCondLst>
                              <p:cond delay="3100"/>
                            </p:stCondLst>
                            <p:childTnLst>
                              <p:par>
                                <p:cTn id="32" presetID="22" presetClass="entr" presetSubtype="2" fill="hold" grpId="0" nodeType="afterEffect">
                                  <p:stCondLst>
                                    <p:cond delay="0"/>
                                  </p:stCondLst>
                                  <p:childTnLst>
                                    <p:set>
                                      <p:cBhvr>
                                        <p:cTn id="33" dur="1" fill="hold">
                                          <p:stCondLst>
                                            <p:cond delay="0"/>
                                          </p:stCondLst>
                                        </p:cTn>
                                        <p:tgtEl>
                                          <p:spTgt spid="140"/>
                                        </p:tgtEl>
                                        <p:attrNameLst>
                                          <p:attrName>style.visibility</p:attrName>
                                        </p:attrNameLst>
                                      </p:cBhvr>
                                      <p:to>
                                        <p:strVal val="visible"/>
                                      </p:to>
                                    </p:set>
                                    <p:animEffect transition="in" filter="wipe(right)">
                                      <p:cBhvr>
                                        <p:cTn id="34" dur="750"/>
                                        <p:tgtEl>
                                          <p:spTgt spid="140"/>
                                        </p:tgtEl>
                                      </p:cBhvr>
                                    </p:animEffect>
                                  </p:childTnLst>
                                </p:cTn>
                              </p:par>
                            </p:childTnLst>
                          </p:cTn>
                        </p:par>
                        <p:par>
                          <p:cTn id="35" fill="hold">
                            <p:stCondLst>
                              <p:cond delay="3850"/>
                            </p:stCondLst>
                            <p:childTnLst>
                              <p:par>
                                <p:cTn id="36" presetID="22" presetClass="entr" presetSubtype="8" fill="hold" grpId="0" nodeType="afterEffect">
                                  <p:stCondLst>
                                    <p:cond delay="0"/>
                                  </p:stCondLst>
                                  <p:childTnLst>
                                    <p:set>
                                      <p:cBhvr>
                                        <p:cTn id="37" dur="1" fill="hold">
                                          <p:stCondLst>
                                            <p:cond delay="0"/>
                                          </p:stCondLst>
                                        </p:cTn>
                                        <p:tgtEl>
                                          <p:spTgt spid="139"/>
                                        </p:tgtEl>
                                        <p:attrNameLst>
                                          <p:attrName>style.visibility</p:attrName>
                                        </p:attrNameLst>
                                      </p:cBhvr>
                                      <p:to>
                                        <p:strVal val="visible"/>
                                      </p:to>
                                    </p:set>
                                    <p:animEffect transition="in" filter="wipe(left)">
                                      <p:cBhvr>
                                        <p:cTn id="38" dur="75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 grpId="0" animBg="1"/>
      <p:bldP spid="133" grpId="0"/>
      <p:bldP spid="134" grpId="0"/>
      <p:bldP spid="135" grpId="0"/>
      <p:bldP spid="139" grpId="0" animBg="1"/>
      <p:bldP spid="140" grpId="0" animBg="1"/>
      <p:bldP spid="14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组合 119"/>
          <p:cNvGrpSpPr/>
          <p:nvPr/>
        </p:nvGrpSpPr>
        <p:grpSpPr>
          <a:xfrm rot="5400000">
            <a:off x="-1607344" y="1610253"/>
            <a:ext cx="6859588" cy="3644900"/>
            <a:chOff x="-3081" y="5139528"/>
            <a:chExt cx="12195585" cy="1720060"/>
          </a:xfrm>
          <a:solidFill>
            <a:srgbClr val="3B68A1"/>
          </a:solidFill>
        </p:grpSpPr>
        <p:sp>
          <p:nvSpPr>
            <p:cNvPr id="121" name="矩形 120"/>
            <p:cNvSpPr/>
            <p:nvPr/>
          </p:nvSpPr>
          <p:spPr>
            <a:xfrm>
              <a:off x="0" y="5181600"/>
              <a:ext cx="12190413" cy="16779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矩形 121"/>
            <p:cNvSpPr/>
            <p:nvPr/>
          </p:nvSpPr>
          <p:spPr>
            <a:xfrm>
              <a:off x="2091" y="5698328"/>
              <a:ext cx="12190413"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矩形 122"/>
            <p:cNvSpPr/>
            <p:nvPr/>
          </p:nvSpPr>
          <p:spPr>
            <a:xfrm>
              <a:off x="-3081" y="5139528"/>
              <a:ext cx="12190413" cy="609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4" name="组合 123"/>
          <p:cNvGrpSpPr/>
          <p:nvPr/>
        </p:nvGrpSpPr>
        <p:grpSpPr>
          <a:xfrm>
            <a:off x="2334009" y="2256039"/>
            <a:ext cx="2611851" cy="2350417"/>
            <a:chOff x="1705546" y="1620954"/>
            <a:chExt cx="1539044" cy="1384993"/>
          </a:xfrm>
        </p:grpSpPr>
        <p:sp>
          <p:nvSpPr>
            <p:cNvPr id="125"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B68A1"/>
            </a:solidFill>
            <a:ln w="76200">
              <a:solidFill>
                <a:schemeClr val="bg1"/>
              </a:solidFill>
            </a:ln>
            <a:effectLst/>
          </p:spPr>
          <p:txBody>
            <a:bodyPr vert="horz" wrap="square" lIns="68580" tIns="34290" rIns="68580" bIns="34290" numCol="1" anchor="t" anchorCtr="0" compatLnSpc="1">
              <a:prstTxWarp prst="textNoShape">
                <a:avLst/>
              </a:prstTxWarp>
            </a:bodyPr>
            <a:lstStyle/>
            <a:p>
              <a:endParaRPr lang="zh-CN" altLang="en-US"/>
            </a:p>
          </p:txBody>
        </p:sp>
        <p:sp>
          <p:nvSpPr>
            <p:cNvPr id="126" name="文本框 94"/>
            <p:cNvSpPr txBox="1"/>
            <p:nvPr/>
          </p:nvSpPr>
          <p:spPr>
            <a:xfrm>
              <a:off x="1705546" y="2007617"/>
              <a:ext cx="1539044" cy="584881"/>
            </a:xfrm>
            <a:prstGeom prst="rect">
              <a:avLst/>
            </a:prstGeom>
            <a:noFill/>
          </p:spPr>
          <p:txBody>
            <a:bodyPr wrap="square" lIns="68580" tIns="34290" rIns="68580" bIns="34290" rtlCol="0">
              <a:spAutoFit/>
            </a:bodyPr>
            <a:lstStyle/>
            <a:p>
              <a:pPr algn="ctr"/>
              <a:r>
                <a:rPr lang="zh-CN" altLang="en-US" sz="6000" b="1" dirty="0" smtClean="0">
                  <a:solidFill>
                    <a:schemeClr val="bg1"/>
                  </a:solidFill>
                  <a:latin typeface="微软雅黑" pitchFamily="34" charset="-122"/>
                  <a:ea typeface="微软雅黑" pitchFamily="34" charset="-122"/>
                </a:rPr>
                <a:t>目录</a:t>
              </a:r>
              <a:endParaRPr lang="zh-CN" altLang="en-US" sz="6000" b="1" dirty="0">
                <a:solidFill>
                  <a:schemeClr val="bg1"/>
                </a:solidFill>
                <a:latin typeface="微软雅黑" pitchFamily="34" charset="-122"/>
                <a:ea typeface="微软雅黑" pitchFamily="34" charset="-122"/>
              </a:endParaRPr>
            </a:p>
          </p:txBody>
        </p:sp>
      </p:grpSp>
      <p:sp>
        <p:nvSpPr>
          <p:cNvPr id="127" name="矩形 126"/>
          <p:cNvSpPr/>
          <p:nvPr/>
        </p:nvSpPr>
        <p:spPr>
          <a:xfrm>
            <a:off x="7561253" y="1293669"/>
            <a:ext cx="3153616" cy="738654"/>
          </a:xfrm>
          <a:prstGeom prst="rect">
            <a:avLst/>
          </a:prstGeom>
        </p:spPr>
        <p:txBody>
          <a:bodyPr wrap="square" lIns="0" tIns="45715" rIns="91431" bIns="45715">
            <a:spAutoFit/>
          </a:bodyPr>
          <a:lstStyle/>
          <a:p>
            <a:r>
              <a:rPr lang="zh-CN" altLang="en-US" sz="2400" b="1" dirty="0" smtClean="0">
                <a:solidFill>
                  <a:schemeClr val="bg1">
                    <a:lumMod val="50000"/>
                  </a:schemeClr>
                </a:solidFill>
                <a:latin typeface="微软雅黑" pitchFamily="34" charset="-122"/>
                <a:ea typeface="微软雅黑" pitchFamily="34" charset="-122"/>
              </a:rPr>
              <a:t>加入你的标题</a:t>
            </a:r>
          </a:p>
          <a:p>
            <a:pPr fontAlgn="base">
              <a:spcBef>
                <a:spcPct val="0"/>
              </a:spcBef>
              <a:spcAft>
                <a:spcPct val="0"/>
              </a:spcAft>
            </a:pPr>
            <a:r>
              <a:rPr lang="zh-CN" altLang="en-US" dirty="0" smtClean="0">
                <a:solidFill>
                  <a:schemeClr val="bg1">
                    <a:lumMod val="50000"/>
                  </a:schemeClr>
                </a:solidFill>
                <a:latin typeface="Impact" panose="020B0806030902050204" pitchFamily="34" charset="0"/>
                <a:ea typeface="宋体" charset="-122"/>
                <a:cs typeface="Arial" panose="020B0604020202020204" pitchFamily="34" charset="0"/>
              </a:rPr>
              <a:t>Insert </a:t>
            </a:r>
            <a:r>
              <a:rPr lang="zh-CN" altLang="en-US" dirty="0">
                <a:solidFill>
                  <a:schemeClr val="bg1">
                    <a:lumMod val="50000"/>
                  </a:schemeClr>
                </a:solidFill>
                <a:latin typeface="Impact" panose="020B0806030902050204" pitchFamily="34" charset="0"/>
                <a:ea typeface="宋体" charset="-122"/>
                <a:cs typeface="Arial" panose="020B0604020202020204" pitchFamily="34" charset="0"/>
              </a:rPr>
              <a:t>Header Topic Here</a:t>
            </a:r>
          </a:p>
        </p:txBody>
      </p:sp>
      <p:sp>
        <p:nvSpPr>
          <p:cNvPr id="128" name="矩形 127"/>
          <p:cNvSpPr/>
          <p:nvPr/>
        </p:nvSpPr>
        <p:spPr>
          <a:xfrm>
            <a:off x="7561253" y="2494804"/>
            <a:ext cx="3971220" cy="738654"/>
          </a:xfrm>
          <a:prstGeom prst="rect">
            <a:avLst/>
          </a:prstGeom>
        </p:spPr>
        <p:txBody>
          <a:bodyPr wrap="square" lIns="0" tIns="45715" rIns="91431" bIns="45715">
            <a:spAutoFit/>
          </a:bodyPr>
          <a:lstStyle/>
          <a:p>
            <a:pPr lvl="0"/>
            <a:r>
              <a:rPr lang="zh-CN" altLang="en-US" sz="2400" b="1" dirty="0">
                <a:solidFill>
                  <a:srgbClr val="FFFFFF">
                    <a:lumMod val="50000"/>
                  </a:srgbClr>
                </a:solidFill>
                <a:latin typeface="微软雅黑" pitchFamily="34" charset="-122"/>
                <a:ea typeface="微软雅黑" pitchFamily="34" charset="-122"/>
              </a:rPr>
              <a:t>加入你的标题</a:t>
            </a:r>
          </a:p>
          <a:p>
            <a:pPr lvl="0" fontAlgn="base">
              <a:spcBef>
                <a:spcPct val="0"/>
              </a:spcBef>
              <a:spcAft>
                <a:spcPct val="0"/>
              </a:spcAft>
            </a:pPr>
            <a:r>
              <a:rPr lang="zh-CN" altLang="en-US" dirty="0">
                <a:solidFill>
                  <a:srgbClr val="FFFFFF">
                    <a:lumMod val="50000"/>
                  </a:srgbClr>
                </a:solidFill>
                <a:latin typeface="Impact" panose="020B0806030902050204" pitchFamily="34" charset="0"/>
                <a:ea typeface="宋体" charset="-122"/>
                <a:cs typeface="Arial" panose="020B0604020202020204" pitchFamily="34" charset="0"/>
              </a:rPr>
              <a:t>Insert Header Topic Here</a:t>
            </a:r>
          </a:p>
        </p:txBody>
      </p:sp>
      <p:sp>
        <p:nvSpPr>
          <p:cNvPr id="129" name="矩形 128"/>
          <p:cNvSpPr/>
          <p:nvPr/>
        </p:nvSpPr>
        <p:spPr>
          <a:xfrm>
            <a:off x="7561253" y="3748160"/>
            <a:ext cx="3971220" cy="738654"/>
          </a:xfrm>
          <a:prstGeom prst="rect">
            <a:avLst/>
          </a:prstGeom>
        </p:spPr>
        <p:txBody>
          <a:bodyPr wrap="square" lIns="0" tIns="45715" rIns="91431" bIns="45715">
            <a:spAutoFit/>
          </a:bodyPr>
          <a:lstStyle/>
          <a:p>
            <a:pPr lvl="0"/>
            <a:r>
              <a:rPr lang="zh-CN" altLang="en-US" sz="2400" b="1" dirty="0">
                <a:solidFill>
                  <a:srgbClr val="FFFFFF">
                    <a:lumMod val="50000"/>
                  </a:srgbClr>
                </a:solidFill>
                <a:latin typeface="微软雅黑" pitchFamily="34" charset="-122"/>
                <a:ea typeface="微软雅黑" pitchFamily="34" charset="-122"/>
              </a:rPr>
              <a:t>加入你的标题</a:t>
            </a:r>
          </a:p>
          <a:p>
            <a:pPr lvl="0" fontAlgn="base">
              <a:spcBef>
                <a:spcPct val="0"/>
              </a:spcBef>
              <a:spcAft>
                <a:spcPct val="0"/>
              </a:spcAft>
            </a:pPr>
            <a:r>
              <a:rPr lang="zh-CN" altLang="en-US" dirty="0">
                <a:solidFill>
                  <a:srgbClr val="FFFFFF">
                    <a:lumMod val="50000"/>
                  </a:srgbClr>
                </a:solidFill>
                <a:latin typeface="Impact" panose="020B0806030902050204" pitchFamily="34" charset="0"/>
                <a:ea typeface="宋体" charset="-122"/>
                <a:cs typeface="Arial" panose="020B0604020202020204" pitchFamily="34" charset="0"/>
              </a:rPr>
              <a:t>Insert Header Topic Here</a:t>
            </a:r>
          </a:p>
        </p:txBody>
      </p:sp>
      <p:sp>
        <p:nvSpPr>
          <p:cNvPr id="130" name="矩形 129"/>
          <p:cNvSpPr/>
          <p:nvPr/>
        </p:nvSpPr>
        <p:spPr>
          <a:xfrm>
            <a:off x="7561253" y="4994123"/>
            <a:ext cx="3971220" cy="738654"/>
          </a:xfrm>
          <a:prstGeom prst="rect">
            <a:avLst/>
          </a:prstGeom>
        </p:spPr>
        <p:txBody>
          <a:bodyPr wrap="square" lIns="0" tIns="45715" rIns="91431" bIns="45715">
            <a:spAutoFit/>
          </a:bodyPr>
          <a:lstStyle/>
          <a:p>
            <a:pPr lvl="0"/>
            <a:r>
              <a:rPr lang="zh-CN" altLang="en-US" sz="2400" b="1" dirty="0">
                <a:solidFill>
                  <a:srgbClr val="FFFFFF">
                    <a:lumMod val="50000"/>
                  </a:srgbClr>
                </a:solidFill>
                <a:latin typeface="微软雅黑" pitchFamily="34" charset="-122"/>
                <a:ea typeface="微软雅黑" pitchFamily="34" charset="-122"/>
              </a:rPr>
              <a:t>加入你的标题</a:t>
            </a:r>
          </a:p>
          <a:p>
            <a:pPr lvl="0" fontAlgn="base">
              <a:spcBef>
                <a:spcPct val="0"/>
              </a:spcBef>
              <a:spcAft>
                <a:spcPct val="0"/>
              </a:spcAft>
            </a:pPr>
            <a:r>
              <a:rPr lang="zh-CN" altLang="en-US" dirty="0">
                <a:solidFill>
                  <a:srgbClr val="FFFFFF">
                    <a:lumMod val="50000"/>
                  </a:srgbClr>
                </a:solidFill>
                <a:latin typeface="Impact" panose="020B0806030902050204" pitchFamily="34" charset="0"/>
                <a:ea typeface="宋体" charset="-122"/>
                <a:cs typeface="Arial" panose="020B0604020202020204" pitchFamily="34" charset="0"/>
              </a:rPr>
              <a:t>Insert Header Topic Here</a:t>
            </a:r>
          </a:p>
        </p:txBody>
      </p:sp>
      <p:grpSp>
        <p:nvGrpSpPr>
          <p:cNvPr id="131" name="组合 130"/>
          <p:cNvGrpSpPr/>
          <p:nvPr/>
        </p:nvGrpSpPr>
        <p:grpSpPr>
          <a:xfrm>
            <a:off x="6302346" y="1205243"/>
            <a:ext cx="868322" cy="781407"/>
            <a:chOff x="1753214" y="1620954"/>
            <a:chExt cx="1539043" cy="1384993"/>
          </a:xfrm>
        </p:grpSpPr>
        <p:sp>
          <p:nvSpPr>
            <p:cNvPr id="133"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B68A1"/>
            </a:solidFill>
            <a:ln w="15875">
              <a:noFill/>
            </a:ln>
            <a:effectLst/>
          </p:spPr>
          <p:txBody>
            <a:bodyPr vert="horz" wrap="square" lIns="68580" tIns="34290" rIns="68580" bIns="34290" numCol="1" anchor="t" anchorCtr="0" compatLnSpc="1">
              <a:prstTxWarp prst="textNoShape">
                <a:avLst/>
              </a:prstTxWarp>
            </a:bodyPr>
            <a:lstStyle/>
            <a:p>
              <a:endParaRPr lang="zh-CN" altLang="en-US"/>
            </a:p>
          </p:txBody>
        </p:sp>
        <p:sp>
          <p:nvSpPr>
            <p:cNvPr id="134" name="文本框 94"/>
            <p:cNvSpPr txBox="1"/>
            <p:nvPr/>
          </p:nvSpPr>
          <p:spPr>
            <a:xfrm>
              <a:off x="1753214" y="1740677"/>
              <a:ext cx="1539043" cy="1159217"/>
            </a:xfrm>
            <a:prstGeom prst="rect">
              <a:avLst/>
            </a:prstGeom>
            <a:noFill/>
          </p:spPr>
          <p:txBody>
            <a:bodyPr wrap="square" lIns="68580" tIns="34290" rIns="68580" bIns="34290" rtlCol="0">
              <a:spAutoFit/>
            </a:bodyPr>
            <a:lstStyle/>
            <a:p>
              <a:pPr algn="ctr"/>
              <a:r>
                <a:rPr lang="en-US" altLang="zh-CN" sz="3800" b="1" dirty="0" smtClean="0">
                  <a:solidFill>
                    <a:schemeClr val="bg1"/>
                  </a:solidFill>
                  <a:latin typeface="微软雅黑" pitchFamily="34" charset="-122"/>
                  <a:ea typeface="微软雅黑" pitchFamily="34" charset="-122"/>
                </a:rPr>
                <a:t>A</a:t>
              </a:r>
              <a:endParaRPr lang="zh-CN" altLang="en-US" sz="3800" b="1" dirty="0">
                <a:solidFill>
                  <a:schemeClr val="bg1"/>
                </a:solidFill>
                <a:latin typeface="微软雅黑" pitchFamily="34" charset="-122"/>
                <a:ea typeface="微软雅黑" pitchFamily="34" charset="-122"/>
              </a:endParaRPr>
            </a:p>
          </p:txBody>
        </p:sp>
      </p:grpSp>
      <p:grpSp>
        <p:nvGrpSpPr>
          <p:cNvPr id="135" name="组合 134"/>
          <p:cNvGrpSpPr/>
          <p:nvPr/>
        </p:nvGrpSpPr>
        <p:grpSpPr>
          <a:xfrm>
            <a:off x="6297637" y="2448074"/>
            <a:ext cx="868322" cy="781407"/>
            <a:chOff x="1753214" y="1620954"/>
            <a:chExt cx="1539043" cy="1384993"/>
          </a:xfrm>
        </p:grpSpPr>
        <p:sp>
          <p:nvSpPr>
            <p:cNvPr id="137"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F79E5A"/>
            </a:solidFill>
            <a:ln w="15875">
              <a:noFill/>
            </a:ln>
            <a:effectLst/>
          </p:spPr>
          <p:txBody>
            <a:bodyPr vert="horz" wrap="square" lIns="68580" tIns="34290" rIns="68580" bIns="34290" numCol="1" anchor="t" anchorCtr="0" compatLnSpc="1">
              <a:prstTxWarp prst="textNoShape">
                <a:avLst/>
              </a:prstTxWarp>
            </a:bodyPr>
            <a:lstStyle/>
            <a:p>
              <a:endParaRPr lang="zh-CN" altLang="en-US"/>
            </a:p>
          </p:txBody>
        </p:sp>
        <p:sp>
          <p:nvSpPr>
            <p:cNvPr id="138" name="文本框 94"/>
            <p:cNvSpPr txBox="1"/>
            <p:nvPr/>
          </p:nvSpPr>
          <p:spPr>
            <a:xfrm>
              <a:off x="1753214" y="1767689"/>
              <a:ext cx="1539043" cy="1159217"/>
            </a:xfrm>
            <a:prstGeom prst="rect">
              <a:avLst/>
            </a:prstGeom>
            <a:noFill/>
          </p:spPr>
          <p:txBody>
            <a:bodyPr wrap="square" lIns="68580" tIns="34290" rIns="68580" bIns="34290" rtlCol="0">
              <a:spAutoFit/>
            </a:bodyPr>
            <a:lstStyle/>
            <a:p>
              <a:pPr algn="ctr"/>
              <a:r>
                <a:rPr lang="en-US" altLang="zh-CN" sz="3800" b="1" dirty="0" smtClean="0">
                  <a:solidFill>
                    <a:schemeClr val="bg1"/>
                  </a:solidFill>
                  <a:latin typeface="微软雅黑" pitchFamily="34" charset="-122"/>
                  <a:ea typeface="微软雅黑" pitchFamily="34" charset="-122"/>
                </a:rPr>
                <a:t>B</a:t>
              </a:r>
              <a:endParaRPr lang="zh-CN" altLang="en-US" sz="3800" b="1" dirty="0">
                <a:solidFill>
                  <a:schemeClr val="bg1"/>
                </a:solidFill>
                <a:latin typeface="微软雅黑" pitchFamily="34" charset="-122"/>
                <a:ea typeface="微软雅黑" pitchFamily="34" charset="-122"/>
              </a:endParaRPr>
            </a:p>
          </p:txBody>
        </p:sp>
      </p:grpSp>
      <p:grpSp>
        <p:nvGrpSpPr>
          <p:cNvPr id="139" name="组合 138"/>
          <p:cNvGrpSpPr/>
          <p:nvPr/>
        </p:nvGrpSpPr>
        <p:grpSpPr>
          <a:xfrm>
            <a:off x="6299430" y="3695470"/>
            <a:ext cx="868322" cy="781407"/>
            <a:chOff x="1729380" y="1620954"/>
            <a:chExt cx="1539043" cy="1384993"/>
          </a:xfrm>
        </p:grpSpPr>
        <p:sp>
          <p:nvSpPr>
            <p:cNvPr id="141"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4DCEB8"/>
            </a:solidFill>
            <a:ln w="15875">
              <a:noFill/>
            </a:ln>
            <a:effectLst/>
          </p:spPr>
          <p:txBody>
            <a:bodyPr vert="horz" wrap="square" lIns="68580" tIns="34290" rIns="68580" bIns="34290" numCol="1" anchor="t" anchorCtr="0" compatLnSpc="1">
              <a:prstTxWarp prst="textNoShape">
                <a:avLst/>
              </a:prstTxWarp>
            </a:bodyPr>
            <a:lstStyle/>
            <a:p>
              <a:endParaRPr lang="zh-CN" altLang="en-US"/>
            </a:p>
          </p:txBody>
        </p:sp>
        <p:sp>
          <p:nvSpPr>
            <p:cNvPr id="142" name="文本框 94"/>
            <p:cNvSpPr txBox="1"/>
            <p:nvPr/>
          </p:nvSpPr>
          <p:spPr>
            <a:xfrm>
              <a:off x="1729380" y="1767689"/>
              <a:ext cx="1539043" cy="1159217"/>
            </a:xfrm>
            <a:prstGeom prst="rect">
              <a:avLst/>
            </a:prstGeom>
            <a:noFill/>
          </p:spPr>
          <p:txBody>
            <a:bodyPr wrap="square" lIns="68580" tIns="34290" rIns="68580" bIns="34290" rtlCol="0">
              <a:spAutoFit/>
            </a:bodyPr>
            <a:lstStyle/>
            <a:p>
              <a:pPr algn="ctr"/>
              <a:r>
                <a:rPr lang="en-US" altLang="zh-CN" sz="3800" b="1" dirty="0" smtClean="0">
                  <a:solidFill>
                    <a:schemeClr val="bg1"/>
                  </a:solidFill>
                  <a:latin typeface="微软雅黑" pitchFamily="34" charset="-122"/>
                  <a:ea typeface="微软雅黑" pitchFamily="34" charset="-122"/>
                </a:rPr>
                <a:t>C</a:t>
              </a:r>
              <a:endParaRPr lang="zh-CN" altLang="en-US" sz="3800" b="1" dirty="0">
                <a:solidFill>
                  <a:schemeClr val="bg1"/>
                </a:solidFill>
                <a:latin typeface="微软雅黑" pitchFamily="34" charset="-122"/>
                <a:ea typeface="微软雅黑" pitchFamily="34" charset="-122"/>
              </a:endParaRPr>
            </a:p>
          </p:txBody>
        </p:sp>
      </p:grpSp>
      <p:grpSp>
        <p:nvGrpSpPr>
          <p:cNvPr id="143" name="组合 142"/>
          <p:cNvGrpSpPr/>
          <p:nvPr/>
        </p:nvGrpSpPr>
        <p:grpSpPr>
          <a:xfrm>
            <a:off x="6340491" y="4909291"/>
            <a:ext cx="868322" cy="781407"/>
            <a:chOff x="1753214" y="1620954"/>
            <a:chExt cx="1539043" cy="1384993"/>
          </a:xfrm>
        </p:grpSpPr>
        <p:sp>
          <p:nvSpPr>
            <p:cNvPr id="145"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B95F95"/>
            </a:solidFill>
            <a:ln w="15875">
              <a:noFill/>
            </a:ln>
            <a:effectLst/>
          </p:spPr>
          <p:txBody>
            <a:bodyPr vert="horz" wrap="square" lIns="68580" tIns="34290" rIns="68580" bIns="34290" numCol="1" anchor="t" anchorCtr="0" compatLnSpc="1">
              <a:prstTxWarp prst="textNoShape">
                <a:avLst/>
              </a:prstTxWarp>
            </a:bodyPr>
            <a:lstStyle/>
            <a:p>
              <a:endParaRPr lang="zh-CN" altLang="en-US"/>
            </a:p>
          </p:txBody>
        </p:sp>
        <p:sp>
          <p:nvSpPr>
            <p:cNvPr id="146" name="文本框 94"/>
            <p:cNvSpPr txBox="1"/>
            <p:nvPr/>
          </p:nvSpPr>
          <p:spPr>
            <a:xfrm>
              <a:off x="1753214" y="1767689"/>
              <a:ext cx="1539043" cy="1159217"/>
            </a:xfrm>
            <a:prstGeom prst="rect">
              <a:avLst/>
            </a:prstGeom>
            <a:noFill/>
          </p:spPr>
          <p:txBody>
            <a:bodyPr wrap="square" lIns="68580" tIns="34290" rIns="68580" bIns="34290" rtlCol="0">
              <a:spAutoFit/>
            </a:bodyPr>
            <a:lstStyle/>
            <a:p>
              <a:pPr algn="ctr"/>
              <a:r>
                <a:rPr lang="en-US" altLang="zh-CN" sz="3800" b="1" dirty="0" smtClean="0">
                  <a:solidFill>
                    <a:schemeClr val="bg1"/>
                  </a:solidFill>
                  <a:latin typeface="微软雅黑" pitchFamily="34" charset="-122"/>
                  <a:ea typeface="微软雅黑" pitchFamily="34" charset="-122"/>
                </a:rPr>
                <a:t>D</a:t>
              </a:r>
              <a:endParaRPr lang="zh-CN" altLang="en-US" sz="3800" b="1" dirty="0">
                <a:solidFill>
                  <a:schemeClr val="bg1"/>
                </a:solidFill>
                <a:latin typeface="微软雅黑" pitchFamily="34" charset="-122"/>
                <a:ea typeface="微软雅黑" pitchFamily="34" charset="-122"/>
              </a:endParaRPr>
            </a:p>
          </p:txBody>
        </p:sp>
      </p:grpSp>
    </p:spTree>
    <p:extLst>
      <p:ext uri="{BB962C8B-B14F-4D97-AF65-F5344CB8AC3E}">
        <p14:creationId xmlns:p14="http://schemas.microsoft.com/office/powerpoint/2010/main" val="3367020270"/>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24"/>
                                            </p:tgtEl>
                                            <p:attrNameLst>
                                              <p:attrName>style.visibility</p:attrName>
                                            </p:attrNameLst>
                                          </p:cBhvr>
                                          <p:to>
                                            <p:strVal val="visible"/>
                                          </p:to>
                                        </p:set>
                                        <p:anim calcmode="lin" valueType="num">
                                          <p:cBhvr>
                                            <p:cTn id="7" dur="500" fill="hold"/>
                                            <p:tgtEl>
                                              <p:spTgt spid="124"/>
                                            </p:tgtEl>
                                            <p:attrNameLst>
                                              <p:attrName>ppt_w</p:attrName>
                                            </p:attrNameLst>
                                          </p:cBhvr>
                                          <p:tavLst>
                                            <p:tav tm="0">
                                              <p:val>
                                                <p:fltVal val="0"/>
                                              </p:val>
                                            </p:tav>
                                            <p:tav tm="100000">
                                              <p:val>
                                                <p:strVal val="#ppt_w"/>
                                              </p:val>
                                            </p:tav>
                                          </p:tavLst>
                                        </p:anim>
                                        <p:anim calcmode="lin" valueType="num">
                                          <p:cBhvr>
                                            <p:cTn id="8" dur="500" fill="hold"/>
                                            <p:tgtEl>
                                              <p:spTgt spid="124"/>
                                            </p:tgtEl>
                                            <p:attrNameLst>
                                              <p:attrName>ppt_h</p:attrName>
                                            </p:attrNameLst>
                                          </p:cBhvr>
                                          <p:tavLst>
                                            <p:tav tm="0">
                                              <p:val>
                                                <p:fltVal val="0"/>
                                              </p:val>
                                            </p:tav>
                                            <p:tav tm="100000">
                                              <p:val>
                                                <p:strVal val="#ppt_h"/>
                                              </p:val>
                                            </p:tav>
                                          </p:tavLst>
                                        </p:anim>
                                        <p:animEffect transition="in" filter="fade">
                                          <p:cBhvr>
                                            <p:cTn id="9" dur="500"/>
                                            <p:tgtEl>
                                              <p:spTgt spid="124"/>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31"/>
                                            </p:tgtEl>
                                            <p:attrNameLst>
                                              <p:attrName>style.visibility</p:attrName>
                                            </p:attrNameLst>
                                          </p:cBhvr>
                                          <p:to>
                                            <p:strVal val="visible"/>
                                          </p:to>
                                        </p:set>
                                        <p:anim calcmode="lin" valueType="num">
                                          <p:cBhvr>
                                            <p:cTn id="13" dur="500" fill="hold"/>
                                            <p:tgtEl>
                                              <p:spTgt spid="131"/>
                                            </p:tgtEl>
                                            <p:attrNameLst>
                                              <p:attrName>ppt_w</p:attrName>
                                            </p:attrNameLst>
                                          </p:cBhvr>
                                          <p:tavLst>
                                            <p:tav tm="0">
                                              <p:val>
                                                <p:fltVal val="0"/>
                                              </p:val>
                                            </p:tav>
                                            <p:tav tm="100000">
                                              <p:val>
                                                <p:strVal val="#ppt_w"/>
                                              </p:val>
                                            </p:tav>
                                          </p:tavLst>
                                        </p:anim>
                                        <p:anim calcmode="lin" valueType="num">
                                          <p:cBhvr>
                                            <p:cTn id="14" dur="500" fill="hold"/>
                                            <p:tgtEl>
                                              <p:spTgt spid="131"/>
                                            </p:tgtEl>
                                            <p:attrNameLst>
                                              <p:attrName>ppt_h</p:attrName>
                                            </p:attrNameLst>
                                          </p:cBhvr>
                                          <p:tavLst>
                                            <p:tav tm="0">
                                              <p:val>
                                                <p:fltVal val="0"/>
                                              </p:val>
                                            </p:tav>
                                            <p:tav tm="100000">
                                              <p:val>
                                                <p:strVal val="#ppt_h"/>
                                              </p:val>
                                            </p:tav>
                                          </p:tavLst>
                                        </p:anim>
                                        <p:animEffect transition="in" filter="fade">
                                          <p:cBhvr>
                                            <p:cTn id="15" dur="500"/>
                                            <p:tgtEl>
                                              <p:spTgt spid="131"/>
                                            </p:tgtEl>
                                          </p:cBhvr>
                                        </p:animEffect>
                                      </p:childTnLst>
                                    </p:cTn>
                                  </p:par>
                                  <p:par>
                                    <p:cTn id="16" presetID="53" presetClass="entr" presetSubtype="16" fill="hold" nodeType="withEffect">
                                      <p:stCondLst>
                                        <p:cond delay="200"/>
                                      </p:stCondLst>
                                      <p:childTnLst>
                                        <p:set>
                                          <p:cBhvr>
                                            <p:cTn id="17" dur="1" fill="hold">
                                              <p:stCondLst>
                                                <p:cond delay="0"/>
                                              </p:stCondLst>
                                            </p:cTn>
                                            <p:tgtEl>
                                              <p:spTgt spid="135"/>
                                            </p:tgtEl>
                                            <p:attrNameLst>
                                              <p:attrName>style.visibility</p:attrName>
                                            </p:attrNameLst>
                                          </p:cBhvr>
                                          <p:to>
                                            <p:strVal val="visible"/>
                                          </p:to>
                                        </p:set>
                                        <p:anim calcmode="lin" valueType="num">
                                          <p:cBhvr>
                                            <p:cTn id="18" dur="500" fill="hold"/>
                                            <p:tgtEl>
                                              <p:spTgt spid="135"/>
                                            </p:tgtEl>
                                            <p:attrNameLst>
                                              <p:attrName>ppt_w</p:attrName>
                                            </p:attrNameLst>
                                          </p:cBhvr>
                                          <p:tavLst>
                                            <p:tav tm="0">
                                              <p:val>
                                                <p:fltVal val="0"/>
                                              </p:val>
                                            </p:tav>
                                            <p:tav tm="100000">
                                              <p:val>
                                                <p:strVal val="#ppt_w"/>
                                              </p:val>
                                            </p:tav>
                                          </p:tavLst>
                                        </p:anim>
                                        <p:anim calcmode="lin" valueType="num">
                                          <p:cBhvr>
                                            <p:cTn id="19" dur="500" fill="hold"/>
                                            <p:tgtEl>
                                              <p:spTgt spid="135"/>
                                            </p:tgtEl>
                                            <p:attrNameLst>
                                              <p:attrName>ppt_h</p:attrName>
                                            </p:attrNameLst>
                                          </p:cBhvr>
                                          <p:tavLst>
                                            <p:tav tm="0">
                                              <p:val>
                                                <p:fltVal val="0"/>
                                              </p:val>
                                            </p:tav>
                                            <p:tav tm="100000">
                                              <p:val>
                                                <p:strVal val="#ppt_h"/>
                                              </p:val>
                                            </p:tav>
                                          </p:tavLst>
                                        </p:anim>
                                        <p:animEffect transition="in" filter="fade">
                                          <p:cBhvr>
                                            <p:cTn id="20" dur="500"/>
                                            <p:tgtEl>
                                              <p:spTgt spid="135"/>
                                            </p:tgtEl>
                                          </p:cBhvr>
                                        </p:animEffect>
                                      </p:childTnLst>
                                    </p:cTn>
                                  </p:par>
                                  <p:par>
                                    <p:cTn id="21" presetID="53" presetClass="entr" presetSubtype="16" fill="hold" nodeType="withEffect">
                                      <p:stCondLst>
                                        <p:cond delay="350"/>
                                      </p:stCondLst>
                                      <p:childTnLst>
                                        <p:set>
                                          <p:cBhvr>
                                            <p:cTn id="22" dur="1" fill="hold">
                                              <p:stCondLst>
                                                <p:cond delay="0"/>
                                              </p:stCondLst>
                                            </p:cTn>
                                            <p:tgtEl>
                                              <p:spTgt spid="139"/>
                                            </p:tgtEl>
                                            <p:attrNameLst>
                                              <p:attrName>style.visibility</p:attrName>
                                            </p:attrNameLst>
                                          </p:cBhvr>
                                          <p:to>
                                            <p:strVal val="visible"/>
                                          </p:to>
                                        </p:set>
                                        <p:anim calcmode="lin" valueType="num">
                                          <p:cBhvr>
                                            <p:cTn id="23" dur="500" fill="hold"/>
                                            <p:tgtEl>
                                              <p:spTgt spid="139"/>
                                            </p:tgtEl>
                                            <p:attrNameLst>
                                              <p:attrName>ppt_w</p:attrName>
                                            </p:attrNameLst>
                                          </p:cBhvr>
                                          <p:tavLst>
                                            <p:tav tm="0">
                                              <p:val>
                                                <p:fltVal val="0"/>
                                              </p:val>
                                            </p:tav>
                                            <p:tav tm="100000">
                                              <p:val>
                                                <p:strVal val="#ppt_w"/>
                                              </p:val>
                                            </p:tav>
                                          </p:tavLst>
                                        </p:anim>
                                        <p:anim calcmode="lin" valueType="num">
                                          <p:cBhvr>
                                            <p:cTn id="24" dur="500" fill="hold"/>
                                            <p:tgtEl>
                                              <p:spTgt spid="139"/>
                                            </p:tgtEl>
                                            <p:attrNameLst>
                                              <p:attrName>ppt_h</p:attrName>
                                            </p:attrNameLst>
                                          </p:cBhvr>
                                          <p:tavLst>
                                            <p:tav tm="0">
                                              <p:val>
                                                <p:fltVal val="0"/>
                                              </p:val>
                                            </p:tav>
                                            <p:tav tm="100000">
                                              <p:val>
                                                <p:strVal val="#ppt_h"/>
                                              </p:val>
                                            </p:tav>
                                          </p:tavLst>
                                        </p:anim>
                                        <p:animEffect transition="in" filter="fade">
                                          <p:cBhvr>
                                            <p:cTn id="25" dur="500"/>
                                            <p:tgtEl>
                                              <p:spTgt spid="139"/>
                                            </p:tgtEl>
                                          </p:cBhvr>
                                        </p:animEffect>
                                      </p:childTnLst>
                                    </p:cTn>
                                  </p:par>
                                  <p:par>
                                    <p:cTn id="26" presetID="53" presetClass="entr" presetSubtype="16" fill="hold" nodeType="withEffect">
                                      <p:stCondLst>
                                        <p:cond delay="500"/>
                                      </p:stCondLst>
                                      <p:childTnLst>
                                        <p:set>
                                          <p:cBhvr>
                                            <p:cTn id="27" dur="1" fill="hold">
                                              <p:stCondLst>
                                                <p:cond delay="0"/>
                                              </p:stCondLst>
                                            </p:cTn>
                                            <p:tgtEl>
                                              <p:spTgt spid="143"/>
                                            </p:tgtEl>
                                            <p:attrNameLst>
                                              <p:attrName>style.visibility</p:attrName>
                                            </p:attrNameLst>
                                          </p:cBhvr>
                                          <p:to>
                                            <p:strVal val="visible"/>
                                          </p:to>
                                        </p:set>
                                        <p:anim calcmode="lin" valueType="num">
                                          <p:cBhvr>
                                            <p:cTn id="28" dur="500" fill="hold"/>
                                            <p:tgtEl>
                                              <p:spTgt spid="143"/>
                                            </p:tgtEl>
                                            <p:attrNameLst>
                                              <p:attrName>ppt_w</p:attrName>
                                            </p:attrNameLst>
                                          </p:cBhvr>
                                          <p:tavLst>
                                            <p:tav tm="0">
                                              <p:val>
                                                <p:fltVal val="0"/>
                                              </p:val>
                                            </p:tav>
                                            <p:tav tm="100000">
                                              <p:val>
                                                <p:strVal val="#ppt_w"/>
                                              </p:val>
                                            </p:tav>
                                          </p:tavLst>
                                        </p:anim>
                                        <p:anim calcmode="lin" valueType="num">
                                          <p:cBhvr>
                                            <p:cTn id="29" dur="500" fill="hold"/>
                                            <p:tgtEl>
                                              <p:spTgt spid="143"/>
                                            </p:tgtEl>
                                            <p:attrNameLst>
                                              <p:attrName>ppt_h</p:attrName>
                                            </p:attrNameLst>
                                          </p:cBhvr>
                                          <p:tavLst>
                                            <p:tav tm="0">
                                              <p:val>
                                                <p:fltVal val="0"/>
                                              </p:val>
                                            </p:tav>
                                            <p:tav tm="100000">
                                              <p:val>
                                                <p:strVal val="#ppt_h"/>
                                              </p:val>
                                            </p:tav>
                                          </p:tavLst>
                                        </p:anim>
                                        <p:animEffect transition="in" filter="fade">
                                          <p:cBhvr>
                                            <p:cTn id="30" dur="500"/>
                                            <p:tgtEl>
                                              <p:spTgt spid="143"/>
                                            </p:tgtEl>
                                          </p:cBhvr>
                                        </p:animEffect>
                                      </p:childTnLst>
                                    </p:cTn>
                                  </p:par>
                                </p:childTnLst>
                              </p:cTn>
                            </p:par>
                            <p:par>
                              <p:cTn id="31" fill="hold">
                                <p:stCondLst>
                                  <p:cond delay="1500"/>
                                </p:stCondLst>
                                <p:childTnLst>
                                  <p:par>
                                    <p:cTn id="32" presetID="2" presetClass="entr" presetSubtype="2" fill="hold" grpId="0" nodeType="afterEffect" p14:presetBounceEnd="58333">
                                      <p:stCondLst>
                                        <p:cond delay="0"/>
                                      </p:stCondLst>
                                      <p:childTnLst>
                                        <p:set>
                                          <p:cBhvr>
                                            <p:cTn id="33" dur="1" fill="hold">
                                              <p:stCondLst>
                                                <p:cond delay="0"/>
                                              </p:stCondLst>
                                            </p:cTn>
                                            <p:tgtEl>
                                              <p:spTgt spid="127"/>
                                            </p:tgtEl>
                                            <p:attrNameLst>
                                              <p:attrName>style.visibility</p:attrName>
                                            </p:attrNameLst>
                                          </p:cBhvr>
                                          <p:to>
                                            <p:strVal val="visible"/>
                                          </p:to>
                                        </p:set>
                                        <p:anim calcmode="lin" valueType="num" p14:bounceEnd="58333">
                                          <p:cBhvr additive="base">
                                            <p:cTn id="34" dur="600" fill="hold"/>
                                            <p:tgtEl>
                                              <p:spTgt spid="127"/>
                                            </p:tgtEl>
                                            <p:attrNameLst>
                                              <p:attrName>ppt_x</p:attrName>
                                            </p:attrNameLst>
                                          </p:cBhvr>
                                          <p:tavLst>
                                            <p:tav tm="0">
                                              <p:val>
                                                <p:strVal val="1+#ppt_w/2"/>
                                              </p:val>
                                            </p:tav>
                                            <p:tav tm="100000">
                                              <p:val>
                                                <p:strVal val="#ppt_x"/>
                                              </p:val>
                                            </p:tav>
                                          </p:tavLst>
                                        </p:anim>
                                        <p:anim calcmode="lin" valueType="num" p14:bounceEnd="58333">
                                          <p:cBhvr additive="base">
                                            <p:cTn id="35" dur="600" fill="hold"/>
                                            <p:tgtEl>
                                              <p:spTgt spid="127"/>
                                            </p:tgtEl>
                                            <p:attrNameLst>
                                              <p:attrName>ppt_y</p:attrName>
                                            </p:attrNameLst>
                                          </p:cBhvr>
                                          <p:tavLst>
                                            <p:tav tm="0">
                                              <p:val>
                                                <p:strVal val="#ppt_y"/>
                                              </p:val>
                                            </p:tav>
                                            <p:tav tm="100000">
                                              <p:val>
                                                <p:strVal val="#ppt_y"/>
                                              </p:val>
                                            </p:tav>
                                          </p:tavLst>
                                        </p:anim>
                                      </p:childTnLst>
                                    </p:cTn>
                                  </p:par>
                                  <p:par>
                                    <p:cTn id="36" presetID="2" presetClass="entr" presetSubtype="2" fill="hold" grpId="0" nodeType="withEffect" p14:presetBounceEnd="58333">
                                      <p:stCondLst>
                                        <p:cond delay="200"/>
                                      </p:stCondLst>
                                      <p:childTnLst>
                                        <p:set>
                                          <p:cBhvr>
                                            <p:cTn id="37" dur="1" fill="hold">
                                              <p:stCondLst>
                                                <p:cond delay="0"/>
                                              </p:stCondLst>
                                            </p:cTn>
                                            <p:tgtEl>
                                              <p:spTgt spid="128"/>
                                            </p:tgtEl>
                                            <p:attrNameLst>
                                              <p:attrName>style.visibility</p:attrName>
                                            </p:attrNameLst>
                                          </p:cBhvr>
                                          <p:to>
                                            <p:strVal val="visible"/>
                                          </p:to>
                                        </p:set>
                                        <p:anim calcmode="lin" valueType="num" p14:bounceEnd="58333">
                                          <p:cBhvr additive="base">
                                            <p:cTn id="38" dur="600" fill="hold"/>
                                            <p:tgtEl>
                                              <p:spTgt spid="128"/>
                                            </p:tgtEl>
                                            <p:attrNameLst>
                                              <p:attrName>ppt_x</p:attrName>
                                            </p:attrNameLst>
                                          </p:cBhvr>
                                          <p:tavLst>
                                            <p:tav tm="0">
                                              <p:val>
                                                <p:strVal val="1+#ppt_w/2"/>
                                              </p:val>
                                            </p:tav>
                                            <p:tav tm="100000">
                                              <p:val>
                                                <p:strVal val="#ppt_x"/>
                                              </p:val>
                                            </p:tav>
                                          </p:tavLst>
                                        </p:anim>
                                        <p:anim calcmode="lin" valueType="num" p14:bounceEnd="58333">
                                          <p:cBhvr additive="base">
                                            <p:cTn id="39" dur="600" fill="hold"/>
                                            <p:tgtEl>
                                              <p:spTgt spid="128"/>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14:presetBounceEnd="58333">
                                      <p:stCondLst>
                                        <p:cond delay="350"/>
                                      </p:stCondLst>
                                      <p:childTnLst>
                                        <p:set>
                                          <p:cBhvr>
                                            <p:cTn id="41" dur="1" fill="hold">
                                              <p:stCondLst>
                                                <p:cond delay="0"/>
                                              </p:stCondLst>
                                            </p:cTn>
                                            <p:tgtEl>
                                              <p:spTgt spid="129"/>
                                            </p:tgtEl>
                                            <p:attrNameLst>
                                              <p:attrName>style.visibility</p:attrName>
                                            </p:attrNameLst>
                                          </p:cBhvr>
                                          <p:to>
                                            <p:strVal val="visible"/>
                                          </p:to>
                                        </p:set>
                                        <p:anim calcmode="lin" valueType="num" p14:bounceEnd="58333">
                                          <p:cBhvr additive="base">
                                            <p:cTn id="42" dur="600" fill="hold"/>
                                            <p:tgtEl>
                                              <p:spTgt spid="129"/>
                                            </p:tgtEl>
                                            <p:attrNameLst>
                                              <p:attrName>ppt_x</p:attrName>
                                            </p:attrNameLst>
                                          </p:cBhvr>
                                          <p:tavLst>
                                            <p:tav tm="0">
                                              <p:val>
                                                <p:strVal val="1+#ppt_w/2"/>
                                              </p:val>
                                            </p:tav>
                                            <p:tav tm="100000">
                                              <p:val>
                                                <p:strVal val="#ppt_x"/>
                                              </p:val>
                                            </p:tav>
                                          </p:tavLst>
                                        </p:anim>
                                        <p:anim calcmode="lin" valueType="num" p14:bounceEnd="58333">
                                          <p:cBhvr additive="base">
                                            <p:cTn id="43" dur="600" fill="hold"/>
                                            <p:tgtEl>
                                              <p:spTgt spid="129"/>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14:presetBounceEnd="58333">
                                      <p:stCondLst>
                                        <p:cond delay="500"/>
                                      </p:stCondLst>
                                      <p:childTnLst>
                                        <p:set>
                                          <p:cBhvr>
                                            <p:cTn id="45" dur="1" fill="hold">
                                              <p:stCondLst>
                                                <p:cond delay="0"/>
                                              </p:stCondLst>
                                            </p:cTn>
                                            <p:tgtEl>
                                              <p:spTgt spid="130"/>
                                            </p:tgtEl>
                                            <p:attrNameLst>
                                              <p:attrName>style.visibility</p:attrName>
                                            </p:attrNameLst>
                                          </p:cBhvr>
                                          <p:to>
                                            <p:strVal val="visible"/>
                                          </p:to>
                                        </p:set>
                                        <p:anim calcmode="lin" valueType="num" p14:bounceEnd="58333">
                                          <p:cBhvr additive="base">
                                            <p:cTn id="46" dur="600" fill="hold"/>
                                            <p:tgtEl>
                                              <p:spTgt spid="130"/>
                                            </p:tgtEl>
                                            <p:attrNameLst>
                                              <p:attrName>ppt_x</p:attrName>
                                            </p:attrNameLst>
                                          </p:cBhvr>
                                          <p:tavLst>
                                            <p:tav tm="0">
                                              <p:val>
                                                <p:strVal val="1+#ppt_w/2"/>
                                              </p:val>
                                            </p:tav>
                                            <p:tav tm="100000">
                                              <p:val>
                                                <p:strVal val="#ppt_x"/>
                                              </p:val>
                                            </p:tav>
                                          </p:tavLst>
                                        </p:anim>
                                        <p:anim calcmode="lin" valueType="num" p14:bounceEnd="58333">
                                          <p:cBhvr additive="base">
                                            <p:cTn id="47" dur="600" fill="hold"/>
                                            <p:tgtEl>
                                              <p:spTgt spid="1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p:bldP spid="128" grpId="0"/>
          <p:bldP spid="129" grpId="0"/>
          <p:bldP spid="13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24"/>
                                            </p:tgtEl>
                                            <p:attrNameLst>
                                              <p:attrName>style.visibility</p:attrName>
                                            </p:attrNameLst>
                                          </p:cBhvr>
                                          <p:to>
                                            <p:strVal val="visible"/>
                                          </p:to>
                                        </p:set>
                                        <p:anim calcmode="lin" valueType="num">
                                          <p:cBhvr>
                                            <p:cTn id="7" dur="500" fill="hold"/>
                                            <p:tgtEl>
                                              <p:spTgt spid="124"/>
                                            </p:tgtEl>
                                            <p:attrNameLst>
                                              <p:attrName>ppt_w</p:attrName>
                                            </p:attrNameLst>
                                          </p:cBhvr>
                                          <p:tavLst>
                                            <p:tav tm="0">
                                              <p:val>
                                                <p:fltVal val="0"/>
                                              </p:val>
                                            </p:tav>
                                            <p:tav tm="100000">
                                              <p:val>
                                                <p:strVal val="#ppt_w"/>
                                              </p:val>
                                            </p:tav>
                                          </p:tavLst>
                                        </p:anim>
                                        <p:anim calcmode="lin" valueType="num">
                                          <p:cBhvr>
                                            <p:cTn id="8" dur="500" fill="hold"/>
                                            <p:tgtEl>
                                              <p:spTgt spid="124"/>
                                            </p:tgtEl>
                                            <p:attrNameLst>
                                              <p:attrName>ppt_h</p:attrName>
                                            </p:attrNameLst>
                                          </p:cBhvr>
                                          <p:tavLst>
                                            <p:tav tm="0">
                                              <p:val>
                                                <p:fltVal val="0"/>
                                              </p:val>
                                            </p:tav>
                                            <p:tav tm="100000">
                                              <p:val>
                                                <p:strVal val="#ppt_h"/>
                                              </p:val>
                                            </p:tav>
                                          </p:tavLst>
                                        </p:anim>
                                        <p:animEffect transition="in" filter="fade">
                                          <p:cBhvr>
                                            <p:cTn id="9" dur="500"/>
                                            <p:tgtEl>
                                              <p:spTgt spid="124"/>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131"/>
                                            </p:tgtEl>
                                            <p:attrNameLst>
                                              <p:attrName>style.visibility</p:attrName>
                                            </p:attrNameLst>
                                          </p:cBhvr>
                                          <p:to>
                                            <p:strVal val="visible"/>
                                          </p:to>
                                        </p:set>
                                        <p:anim calcmode="lin" valueType="num">
                                          <p:cBhvr>
                                            <p:cTn id="13" dur="500" fill="hold"/>
                                            <p:tgtEl>
                                              <p:spTgt spid="131"/>
                                            </p:tgtEl>
                                            <p:attrNameLst>
                                              <p:attrName>ppt_w</p:attrName>
                                            </p:attrNameLst>
                                          </p:cBhvr>
                                          <p:tavLst>
                                            <p:tav tm="0">
                                              <p:val>
                                                <p:fltVal val="0"/>
                                              </p:val>
                                            </p:tav>
                                            <p:tav tm="100000">
                                              <p:val>
                                                <p:strVal val="#ppt_w"/>
                                              </p:val>
                                            </p:tav>
                                          </p:tavLst>
                                        </p:anim>
                                        <p:anim calcmode="lin" valueType="num">
                                          <p:cBhvr>
                                            <p:cTn id="14" dur="500" fill="hold"/>
                                            <p:tgtEl>
                                              <p:spTgt spid="131"/>
                                            </p:tgtEl>
                                            <p:attrNameLst>
                                              <p:attrName>ppt_h</p:attrName>
                                            </p:attrNameLst>
                                          </p:cBhvr>
                                          <p:tavLst>
                                            <p:tav tm="0">
                                              <p:val>
                                                <p:fltVal val="0"/>
                                              </p:val>
                                            </p:tav>
                                            <p:tav tm="100000">
                                              <p:val>
                                                <p:strVal val="#ppt_h"/>
                                              </p:val>
                                            </p:tav>
                                          </p:tavLst>
                                        </p:anim>
                                        <p:animEffect transition="in" filter="fade">
                                          <p:cBhvr>
                                            <p:cTn id="15" dur="500"/>
                                            <p:tgtEl>
                                              <p:spTgt spid="131"/>
                                            </p:tgtEl>
                                          </p:cBhvr>
                                        </p:animEffect>
                                      </p:childTnLst>
                                    </p:cTn>
                                  </p:par>
                                  <p:par>
                                    <p:cTn id="16" presetID="53" presetClass="entr" presetSubtype="16" fill="hold" nodeType="withEffect">
                                      <p:stCondLst>
                                        <p:cond delay="200"/>
                                      </p:stCondLst>
                                      <p:childTnLst>
                                        <p:set>
                                          <p:cBhvr>
                                            <p:cTn id="17" dur="1" fill="hold">
                                              <p:stCondLst>
                                                <p:cond delay="0"/>
                                              </p:stCondLst>
                                            </p:cTn>
                                            <p:tgtEl>
                                              <p:spTgt spid="135"/>
                                            </p:tgtEl>
                                            <p:attrNameLst>
                                              <p:attrName>style.visibility</p:attrName>
                                            </p:attrNameLst>
                                          </p:cBhvr>
                                          <p:to>
                                            <p:strVal val="visible"/>
                                          </p:to>
                                        </p:set>
                                        <p:anim calcmode="lin" valueType="num">
                                          <p:cBhvr>
                                            <p:cTn id="18" dur="500" fill="hold"/>
                                            <p:tgtEl>
                                              <p:spTgt spid="135"/>
                                            </p:tgtEl>
                                            <p:attrNameLst>
                                              <p:attrName>ppt_w</p:attrName>
                                            </p:attrNameLst>
                                          </p:cBhvr>
                                          <p:tavLst>
                                            <p:tav tm="0">
                                              <p:val>
                                                <p:fltVal val="0"/>
                                              </p:val>
                                            </p:tav>
                                            <p:tav tm="100000">
                                              <p:val>
                                                <p:strVal val="#ppt_w"/>
                                              </p:val>
                                            </p:tav>
                                          </p:tavLst>
                                        </p:anim>
                                        <p:anim calcmode="lin" valueType="num">
                                          <p:cBhvr>
                                            <p:cTn id="19" dur="500" fill="hold"/>
                                            <p:tgtEl>
                                              <p:spTgt spid="135"/>
                                            </p:tgtEl>
                                            <p:attrNameLst>
                                              <p:attrName>ppt_h</p:attrName>
                                            </p:attrNameLst>
                                          </p:cBhvr>
                                          <p:tavLst>
                                            <p:tav tm="0">
                                              <p:val>
                                                <p:fltVal val="0"/>
                                              </p:val>
                                            </p:tav>
                                            <p:tav tm="100000">
                                              <p:val>
                                                <p:strVal val="#ppt_h"/>
                                              </p:val>
                                            </p:tav>
                                          </p:tavLst>
                                        </p:anim>
                                        <p:animEffect transition="in" filter="fade">
                                          <p:cBhvr>
                                            <p:cTn id="20" dur="500"/>
                                            <p:tgtEl>
                                              <p:spTgt spid="135"/>
                                            </p:tgtEl>
                                          </p:cBhvr>
                                        </p:animEffect>
                                      </p:childTnLst>
                                    </p:cTn>
                                  </p:par>
                                  <p:par>
                                    <p:cTn id="21" presetID="53" presetClass="entr" presetSubtype="16" fill="hold" nodeType="withEffect">
                                      <p:stCondLst>
                                        <p:cond delay="350"/>
                                      </p:stCondLst>
                                      <p:childTnLst>
                                        <p:set>
                                          <p:cBhvr>
                                            <p:cTn id="22" dur="1" fill="hold">
                                              <p:stCondLst>
                                                <p:cond delay="0"/>
                                              </p:stCondLst>
                                            </p:cTn>
                                            <p:tgtEl>
                                              <p:spTgt spid="139"/>
                                            </p:tgtEl>
                                            <p:attrNameLst>
                                              <p:attrName>style.visibility</p:attrName>
                                            </p:attrNameLst>
                                          </p:cBhvr>
                                          <p:to>
                                            <p:strVal val="visible"/>
                                          </p:to>
                                        </p:set>
                                        <p:anim calcmode="lin" valueType="num">
                                          <p:cBhvr>
                                            <p:cTn id="23" dur="500" fill="hold"/>
                                            <p:tgtEl>
                                              <p:spTgt spid="139"/>
                                            </p:tgtEl>
                                            <p:attrNameLst>
                                              <p:attrName>ppt_w</p:attrName>
                                            </p:attrNameLst>
                                          </p:cBhvr>
                                          <p:tavLst>
                                            <p:tav tm="0">
                                              <p:val>
                                                <p:fltVal val="0"/>
                                              </p:val>
                                            </p:tav>
                                            <p:tav tm="100000">
                                              <p:val>
                                                <p:strVal val="#ppt_w"/>
                                              </p:val>
                                            </p:tav>
                                          </p:tavLst>
                                        </p:anim>
                                        <p:anim calcmode="lin" valueType="num">
                                          <p:cBhvr>
                                            <p:cTn id="24" dur="500" fill="hold"/>
                                            <p:tgtEl>
                                              <p:spTgt spid="139"/>
                                            </p:tgtEl>
                                            <p:attrNameLst>
                                              <p:attrName>ppt_h</p:attrName>
                                            </p:attrNameLst>
                                          </p:cBhvr>
                                          <p:tavLst>
                                            <p:tav tm="0">
                                              <p:val>
                                                <p:fltVal val="0"/>
                                              </p:val>
                                            </p:tav>
                                            <p:tav tm="100000">
                                              <p:val>
                                                <p:strVal val="#ppt_h"/>
                                              </p:val>
                                            </p:tav>
                                          </p:tavLst>
                                        </p:anim>
                                        <p:animEffect transition="in" filter="fade">
                                          <p:cBhvr>
                                            <p:cTn id="25" dur="500"/>
                                            <p:tgtEl>
                                              <p:spTgt spid="139"/>
                                            </p:tgtEl>
                                          </p:cBhvr>
                                        </p:animEffect>
                                      </p:childTnLst>
                                    </p:cTn>
                                  </p:par>
                                  <p:par>
                                    <p:cTn id="26" presetID="53" presetClass="entr" presetSubtype="16" fill="hold" nodeType="withEffect">
                                      <p:stCondLst>
                                        <p:cond delay="500"/>
                                      </p:stCondLst>
                                      <p:childTnLst>
                                        <p:set>
                                          <p:cBhvr>
                                            <p:cTn id="27" dur="1" fill="hold">
                                              <p:stCondLst>
                                                <p:cond delay="0"/>
                                              </p:stCondLst>
                                            </p:cTn>
                                            <p:tgtEl>
                                              <p:spTgt spid="143"/>
                                            </p:tgtEl>
                                            <p:attrNameLst>
                                              <p:attrName>style.visibility</p:attrName>
                                            </p:attrNameLst>
                                          </p:cBhvr>
                                          <p:to>
                                            <p:strVal val="visible"/>
                                          </p:to>
                                        </p:set>
                                        <p:anim calcmode="lin" valueType="num">
                                          <p:cBhvr>
                                            <p:cTn id="28" dur="500" fill="hold"/>
                                            <p:tgtEl>
                                              <p:spTgt spid="143"/>
                                            </p:tgtEl>
                                            <p:attrNameLst>
                                              <p:attrName>ppt_w</p:attrName>
                                            </p:attrNameLst>
                                          </p:cBhvr>
                                          <p:tavLst>
                                            <p:tav tm="0">
                                              <p:val>
                                                <p:fltVal val="0"/>
                                              </p:val>
                                            </p:tav>
                                            <p:tav tm="100000">
                                              <p:val>
                                                <p:strVal val="#ppt_w"/>
                                              </p:val>
                                            </p:tav>
                                          </p:tavLst>
                                        </p:anim>
                                        <p:anim calcmode="lin" valueType="num">
                                          <p:cBhvr>
                                            <p:cTn id="29" dur="500" fill="hold"/>
                                            <p:tgtEl>
                                              <p:spTgt spid="143"/>
                                            </p:tgtEl>
                                            <p:attrNameLst>
                                              <p:attrName>ppt_h</p:attrName>
                                            </p:attrNameLst>
                                          </p:cBhvr>
                                          <p:tavLst>
                                            <p:tav tm="0">
                                              <p:val>
                                                <p:fltVal val="0"/>
                                              </p:val>
                                            </p:tav>
                                            <p:tav tm="100000">
                                              <p:val>
                                                <p:strVal val="#ppt_h"/>
                                              </p:val>
                                            </p:tav>
                                          </p:tavLst>
                                        </p:anim>
                                        <p:animEffect transition="in" filter="fade">
                                          <p:cBhvr>
                                            <p:cTn id="30" dur="500"/>
                                            <p:tgtEl>
                                              <p:spTgt spid="143"/>
                                            </p:tgtEl>
                                          </p:cBhvr>
                                        </p:animEffect>
                                      </p:childTnLst>
                                    </p:cTn>
                                  </p:par>
                                </p:childTnLst>
                              </p:cTn>
                            </p:par>
                            <p:par>
                              <p:cTn id="31" fill="hold">
                                <p:stCondLst>
                                  <p:cond delay="1500"/>
                                </p:stCondLst>
                                <p:childTnLst>
                                  <p:par>
                                    <p:cTn id="32" presetID="2" presetClass="entr" presetSubtype="2" fill="hold" grpId="0" nodeType="afterEffect">
                                      <p:stCondLst>
                                        <p:cond delay="0"/>
                                      </p:stCondLst>
                                      <p:childTnLst>
                                        <p:set>
                                          <p:cBhvr>
                                            <p:cTn id="33" dur="1" fill="hold">
                                              <p:stCondLst>
                                                <p:cond delay="0"/>
                                              </p:stCondLst>
                                            </p:cTn>
                                            <p:tgtEl>
                                              <p:spTgt spid="127"/>
                                            </p:tgtEl>
                                            <p:attrNameLst>
                                              <p:attrName>style.visibility</p:attrName>
                                            </p:attrNameLst>
                                          </p:cBhvr>
                                          <p:to>
                                            <p:strVal val="visible"/>
                                          </p:to>
                                        </p:set>
                                        <p:anim calcmode="lin" valueType="num">
                                          <p:cBhvr additive="base">
                                            <p:cTn id="34" dur="600" fill="hold"/>
                                            <p:tgtEl>
                                              <p:spTgt spid="127"/>
                                            </p:tgtEl>
                                            <p:attrNameLst>
                                              <p:attrName>ppt_x</p:attrName>
                                            </p:attrNameLst>
                                          </p:cBhvr>
                                          <p:tavLst>
                                            <p:tav tm="0">
                                              <p:val>
                                                <p:strVal val="1+#ppt_w/2"/>
                                              </p:val>
                                            </p:tav>
                                            <p:tav tm="100000">
                                              <p:val>
                                                <p:strVal val="#ppt_x"/>
                                              </p:val>
                                            </p:tav>
                                          </p:tavLst>
                                        </p:anim>
                                        <p:anim calcmode="lin" valueType="num">
                                          <p:cBhvr additive="base">
                                            <p:cTn id="35" dur="600" fill="hold"/>
                                            <p:tgtEl>
                                              <p:spTgt spid="127"/>
                                            </p:tgtEl>
                                            <p:attrNameLst>
                                              <p:attrName>ppt_y</p:attrName>
                                            </p:attrNameLst>
                                          </p:cBhvr>
                                          <p:tavLst>
                                            <p:tav tm="0">
                                              <p:val>
                                                <p:strVal val="#ppt_y"/>
                                              </p:val>
                                            </p:tav>
                                            <p:tav tm="100000">
                                              <p:val>
                                                <p:strVal val="#ppt_y"/>
                                              </p:val>
                                            </p:tav>
                                          </p:tavLst>
                                        </p:anim>
                                      </p:childTnLst>
                                    </p:cTn>
                                  </p:par>
                                  <p:par>
                                    <p:cTn id="36" presetID="2" presetClass="entr" presetSubtype="2" fill="hold" grpId="0" nodeType="withEffect">
                                      <p:stCondLst>
                                        <p:cond delay="200"/>
                                      </p:stCondLst>
                                      <p:childTnLst>
                                        <p:set>
                                          <p:cBhvr>
                                            <p:cTn id="37" dur="1" fill="hold">
                                              <p:stCondLst>
                                                <p:cond delay="0"/>
                                              </p:stCondLst>
                                            </p:cTn>
                                            <p:tgtEl>
                                              <p:spTgt spid="128"/>
                                            </p:tgtEl>
                                            <p:attrNameLst>
                                              <p:attrName>style.visibility</p:attrName>
                                            </p:attrNameLst>
                                          </p:cBhvr>
                                          <p:to>
                                            <p:strVal val="visible"/>
                                          </p:to>
                                        </p:set>
                                        <p:anim calcmode="lin" valueType="num">
                                          <p:cBhvr additive="base">
                                            <p:cTn id="38" dur="600" fill="hold"/>
                                            <p:tgtEl>
                                              <p:spTgt spid="128"/>
                                            </p:tgtEl>
                                            <p:attrNameLst>
                                              <p:attrName>ppt_x</p:attrName>
                                            </p:attrNameLst>
                                          </p:cBhvr>
                                          <p:tavLst>
                                            <p:tav tm="0">
                                              <p:val>
                                                <p:strVal val="1+#ppt_w/2"/>
                                              </p:val>
                                            </p:tav>
                                            <p:tav tm="100000">
                                              <p:val>
                                                <p:strVal val="#ppt_x"/>
                                              </p:val>
                                            </p:tav>
                                          </p:tavLst>
                                        </p:anim>
                                        <p:anim calcmode="lin" valueType="num">
                                          <p:cBhvr additive="base">
                                            <p:cTn id="39" dur="600" fill="hold"/>
                                            <p:tgtEl>
                                              <p:spTgt spid="128"/>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350"/>
                                      </p:stCondLst>
                                      <p:childTnLst>
                                        <p:set>
                                          <p:cBhvr>
                                            <p:cTn id="41" dur="1" fill="hold">
                                              <p:stCondLst>
                                                <p:cond delay="0"/>
                                              </p:stCondLst>
                                            </p:cTn>
                                            <p:tgtEl>
                                              <p:spTgt spid="129"/>
                                            </p:tgtEl>
                                            <p:attrNameLst>
                                              <p:attrName>style.visibility</p:attrName>
                                            </p:attrNameLst>
                                          </p:cBhvr>
                                          <p:to>
                                            <p:strVal val="visible"/>
                                          </p:to>
                                        </p:set>
                                        <p:anim calcmode="lin" valueType="num">
                                          <p:cBhvr additive="base">
                                            <p:cTn id="42" dur="600" fill="hold"/>
                                            <p:tgtEl>
                                              <p:spTgt spid="129"/>
                                            </p:tgtEl>
                                            <p:attrNameLst>
                                              <p:attrName>ppt_x</p:attrName>
                                            </p:attrNameLst>
                                          </p:cBhvr>
                                          <p:tavLst>
                                            <p:tav tm="0">
                                              <p:val>
                                                <p:strVal val="1+#ppt_w/2"/>
                                              </p:val>
                                            </p:tav>
                                            <p:tav tm="100000">
                                              <p:val>
                                                <p:strVal val="#ppt_x"/>
                                              </p:val>
                                            </p:tav>
                                          </p:tavLst>
                                        </p:anim>
                                        <p:anim calcmode="lin" valueType="num">
                                          <p:cBhvr additive="base">
                                            <p:cTn id="43" dur="600" fill="hold"/>
                                            <p:tgtEl>
                                              <p:spTgt spid="129"/>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500"/>
                                      </p:stCondLst>
                                      <p:childTnLst>
                                        <p:set>
                                          <p:cBhvr>
                                            <p:cTn id="45" dur="1" fill="hold">
                                              <p:stCondLst>
                                                <p:cond delay="0"/>
                                              </p:stCondLst>
                                            </p:cTn>
                                            <p:tgtEl>
                                              <p:spTgt spid="130"/>
                                            </p:tgtEl>
                                            <p:attrNameLst>
                                              <p:attrName>style.visibility</p:attrName>
                                            </p:attrNameLst>
                                          </p:cBhvr>
                                          <p:to>
                                            <p:strVal val="visible"/>
                                          </p:to>
                                        </p:set>
                                        <p:anim calcmode="lin" valueType="num">
                                          <p:cBhvr additive="base">
                                            <p:cTn id="46" dur="600" fill="hold"/>
                                            <p:tgtEl>
                                              <p:spTgt spid="130"/>
                                            </p:tgtEl>
                                            <p:attrNameLst>
                                              <p:attrName>ppt_x</p:attrName>
                                            </p:attrNameLst>
                                          </p:cBhvr>
                                          <p:tavLst>
                                            <p:tav tm="0">
                                              <p:val>
                                                <p:strVal val="1+#ppt_w/2"/>
                                              </p:val>
                                            </p:tav>
                                            <p:tav tm="100000">
                                              <p:val>
                                                <p:strVal val="#ppt_x"/>
                                              </p:val>
                                            </p:tav>
                                          </p:tavLst>
                                        </p:anim>
                                        <p:anim calcmode="lin" valueType="num">
                                          <p:cBhvr additive="base">
                                            <p:cTn id="47" dur="600" fill="hold"/>
                                            <p:tgtEl>
                                              <p:spTgt spid="1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p:bldP spid="128" grpId="0"/>
          <p:bldP spid="129" grpId="0"/>
          <p:bldP spid="130"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6"/>
          <p:cNvSpPr>
            <a:spLocks noChangeArrowheads="1"/>
          </p:cNvSpPr>
          <p:nvPr/>
        </p:nvSpPr>
        <p:spPr bwMode="auto">
          <a:xfrm>
            <a:off x="-9524" y="-1883"/>
            <a:ext cx="3256885" cy="6881973"/>
          </a:xfrm>
          <a:prstGeom prst="rect">
            <a:avLst/>
          </a:prstGeom>
          <a:solidFill>
            <a:srgbClr val="3B68A1"/>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29" name="矩形 7"/>
          <p:cNvSpPr>
            <a:spLocks noChangeArrowheads="1"/>
          </p:cNvSpPr>
          <p:nvPr/>
        </p:nvSpPr>
        <p:spPr bwMode="auto">
          <a:xfrm>
            <a:off x="2939778" y="0"/>
            <a:ext cx="4520238" cy="6880090"/>
          </a:xfrm>
          <a:prstGeom prst="rect">
            <a:avLst/>
          </a:prstGeom>
          <a:solidFill>
            <a:srgbClr val="F79E5A"/>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0" name="矩形 8"/>
          <p:cNvSpPr>
            <a:spLocks noChangeArrowheads="1"/>
          </p:cNvSpPr>
          <p:nvPr/>
        </p:nvSpPr>
        <p:spPr bwMode="auto">
          <a:xfrm>
            <a:off x="6103798" y="-19294"/>
            <a:ext cx="3299888" cy="6899384"/>
          </a:xfrm>
          <a:prstGeom prst="rect">
            <a:avLst/>
          </a:prstGeom>
          <a:solidFill>
            <a:srgbClr val="4DCEB8"/>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1" name="矩形 9"/>
          <p:cNvSpPr>
            <a:spLocks noChangeArrowheads="1"/>
          </p:cNvSpPr>
          <p:nvPr/>
        </p:nvSpPr>
        <p:spPr bwMode="auto">
          <a:xfrm>
            <a:off x="9197788" y="-21177"/>
            <a:ext cx="3006072" cy="6899384"/>
          </a:xfrm>
          <a:prstGeom prst="rect">
            <a:avLst/>
          </a:prstGeom>
          <a:solidFill>
            <a:srgbClr val="B95F95"/>
          </a:solidFill>
          <a:ln>
            <a:noFill/>
          </a:ln>
        </p:spPr>
        <p:txBody>
          <a:bodyPr lIns="91404" tIns="45702" rIns="91404" bIns="45702" anchor="ctr"/>
          <a:lstStyle/>
          <a:p>
            <a:pPr algn="ctr" eaLnBrk="1" hangingPunct="1">
              <a:buFont typeface="Arial" pitchFamily="34" charset="0"/>
              <a:buNone/>
            </a:pPr>
            <a:endParaRPr lang="zh-CN" altLang="zh-CN">
              <a:solidFill>
                <a:srgbClr val="FFFFFF"/>
              </a:solidFill>
              <a:latin typeface="宋体" pitchFamily="2" charset="-122"/>
              <a:sym typeface="宋体" pitchFamily="2" charset="-122"/>
            </a:endParaRPr>
          </a:p>
        </p:txBody>
      </p:sp>
      <p:sp>
        <p:nvSpPr>
          <p:cNvPr id="32" name="矩形 31"/>
          <p:cNvSpPr/>
          <p:nvPr/>
        </p:nvSpPr>
        <p:spPr>
          <a:xfrm>
            <a:off x="-9524" y="1842213"/>
            <a:ext cx="12213384" cy="278805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5639777" y="2766125"/>
            <a:ext cx="4285273" cy="830993"/>
          </a:xfrm>
          <a:prstGeom prst="rect">
            <a:avLst/>
          </a:prstGeom>
        </p:spPr>
        <p:txBody>
          <a:bodyPr wrap="square" lIns="91437" tIns="45718" rIns="91437" bIns="45718">
            <a:spAutoFit/>
          </a:bodyPr>
          <a:lstStyle/>
          <a:p>
            <a:r>
              <a:rPr lang="zh-CN" altLang="en-US" sz="4800" b="1" dirty="0" smtClean="0">
                <a:solidFill>
                  <a:srgbClr val="3B68A1"/>
                </a:solidFill>
                <a:latin typeface="微软雅黑" pitchFamily="34" charset="-122"/>
                <a:ea typeface="微软雅黑" pitchFamily="34" charset="-122"/>
              </a:rPr>
              <a:t>加入你的标题</a:t>
            </a:r>
            <a:endParaRPr lang="zh-CN" altLang="en-US" sz="4800" b="1" dirty="0">
              <a:solidFill>
                <a:srgbClr val="3B68A1"/>
              </a:solidFill>
              <a:latin typeface="微软雅黑" pitchFamily="34" charset="-122"/>
              <a:ea typeface="微软雅黑" pitchFamily="34" charset="-122"/>
            </a:endParaRPr>
          </a:p>
        </p:txBody>
      </p:sp>
      <p:grpSp>
        <p:nvGrpSpPr>
          <p:cNvPr id="34" name="组合 33"/>
          <p:cNvGrpSpPr/>
          <p:nvPr/>
        </p:nvGrpSpPr>
        <p:grpSpPr>
          <a:xfrm>
            <a:off x="3059012" y="2344519"/>
            <a:ext cx="1971316" cy="1773996"/>
            <a:chOff x="1705546" y="1620954"/>
            <a:chExt cx="1539044" cy="1384993"/>
          </a:xfrm>
        </p:grpSpPr>
        <p:sp>
          <p:nvSpPr>
            <p:cNvPr id="36" name="Freeform 5"/>
            <p:cNvSpPr>
              <a:spLocks/>
            </p:cNvSpPr>
            <p:nvPr/>
          </p:nvSpPr>
          <p:spPr bwMode="auto">
            <a:xfrm rot="5400000">
              <a:off x="1782571" y="1699695"/>
              <a:ext cx="1384993" cy="122751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B68A1"/>
            </a:solidFill>
            <a:ln w="15875">
              <a:noFill/>
            </a:ln>
            <a:effectLst/>
          </p:spPr>
          <p:txBody>
            <a:bodyPr vert="horz" wrap="square" lIns="68580" tIns="34290" rIns="68580" bIns="34290" numCol="1" anchor="t" anchorCtr="0" compatLnSpc="1">
              <a:prstTxWarp prst="textNoShape">
                <a:avLst/>
              </a:prstTxWarp>
            </a:bodyPr>
            <a:lstStyle/>
            <a:p>
              <a:endParaRPr lang="zh-CN" altLang="en-US"/>
            </a:p>
          </p:txBody>
        </p:sp>
        <p:sp>
          <p:nvSpPr>
            <p:cNvPr id="37" name="文本框 94"/>
            <p:cNvSpPr txBox="1"/>
            <p:nvPr/>
          </p:nvSpPr>
          <p:spPr>
            <a:xfrm>
              <a:off x="1705546" y="1721159"/>
              <a:ext cx="1539044" cy="838784"/>
            </a:xfrm>
            <a:prstGeom prst="rect">
              <a:avLst/>
            </a:prstGeom>
            <a:noFill/>
          </p:spPr>
          <p:txBody>
            <a:bodyPr wrap="square" lIns="68580" tIns="34290" rIns="68580" bIns="34290" rtlCol="0">
              <a:spAutoFit/>
            </a:bodyPr>
            <a:lstStyle/>
            <a:p>
              <a:pPr algn="ctr"/>
              <a:r>
                <a:rPr lang="en-US" altLang="zh-CN" sz="8800" b="1" dirty="0">
                  <a:solidFill>
                    <a:schemeClr val="bg1"/>
                  </a:solidFill>
                  <a:latin typeface="微软雅黑" pitchFamily="34" charset="-122"/>
                  <a:ea typeface="微软雅黑" pitchFamily="34" charset="-122"/>
                </a:rPr>
                <a:t>A</a:t>
              </a:r>
              <a:endParaRPr lang="zh-CN" altLang="en-US" sz="8800" b="1" dirty="0">
                <a:solidFill>
                  <a:schemeClr val="bg1"/>
                </a:solidFill>
                <a:latin typeface="微软雅黑" pitchFamily="34" charset="-122"/>
                <a:ea typeface="微软雅黑" pitchFamily="34" charset="-122"/>
              </a:endParaRPr>
            </a:p>
          </p:txBody>
        </p:sp>
      </p:grpSp>
    </p:spTree>
    <p:extLst>
      <p:ext uri="{BB962C8B-B14F-4D97-AF65-F5344CB8AC3E}">
        <p14:creationId xmlns:p14="http://schemas.microsoft.com/office/powerpoint/2010/main" val="2553927279"/>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randombar(vertical)">
                                      <p:cBhvr>
                                        <p:cTn id="7" dur="500"/>
                                        <p:tgtEl>
                                          <p:spTgt spid="28"/>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randombar(vertical)">
                                      <p:cBhvr>
                                        <p:cTn id="10" dur="500"/>
                                        <p:tgtEl>
                                          <p:spTgt spid="29"/>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randombar(vertical)">
                                      <p:cBhvr>
                                        <p:cTn id="13" dur="500"/>
                                        <p:tgtEl>
                                          <p:spTgt spid="30"/>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randombar(vertical)">
                                      <p:cBhvr>
                                        <p:cTn id="16" dur="500"/>
                                        <p:tgtEl>
                                          <p:spTgt spid="31"/>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left)">
                                      <p:cBhvr>
                                        <p:cTn id="20" dur="500"/>
                                        <p:tgtEl>
                                          <p:spTgt spid="32"/>
                                        </p:tgtEl>
                                      </p:cBhvr>
                                    </p:animEffect>
                                  </p:childTnLst>
                                </p:cTn>
                              </p:par>
                              <p:par>
                                <p:cTn id="21" presetID="53" presetClass="entr" presetSubtype="16" fill="hold" nodeType="withEffect">
                                  <p:stCondLst>
                                    <p:cond delay="200"/>
                                  </p:stCondLst>
                                  <p:childTnLst>
                                    <p:set>
                                      <p:cBhvr>
                                        <p:cTn id="22" dur="1" fill="hold">
                                          <p:stCondLst>
                                            <p:cond delay="0"/>
                                          </p:stCondLst>
                                        </p:cTn>
                                        <p:tgtEl>
                                          <p:spTgt spid="34"/>
                                        </p:tgtEl>
                                        <p:attrNameLst>
                                          <p:attrName>style.visibility</p:attrName>
                                        </p:attrNameLst>
                                      </p:cBhvr>
                                      <p:to>
                                        <p:strVal val="visible"/>
                                      </p:to>
                                    </p:set>
                                    <p:anim calcmode="lin" valueType="num">
                                      <p:cBhvr>
                                        <p:cTn id="23" dur="500" fill="hold"/>
                                        <p:tgtEl>
                                          <p:spTgt spid="34"/>
                                        </p:tgtEl>
                                        <p:attrNameLst>
                                          <p:attrName>ppt_w</p:attrName>
                                        </p:attrNameLst>
                                      </p:cBhvr>
                                      <p:tavLst>
                                        <p:tav tm="0">
                                          <p:val>
                                            <p:fltVal val="0"/>
                                          </p:val>
                                        </p:tav>
                                        <p:tav tm="100000">
                                          <p:val>
                                            <p:strVal val="#ppt_w"/>
                                          </p:val>
                                        </p:tav>
                                      </p:tavLst>
                                    </p:anim>
                                    <p:anim calcmode="lin" valueType="num">
                                      <p:cBhvr>
                                        <p:cTn id="24" dur="500" fill="hold"/>
                                        <p:tgtEl>
                                          <p:spTgt spid="34"/>
                                        </p:tgtEl>
                                        <p:attrNameLst>
                                          <p:attrName>ppt_h</p:attrName>
                                        </p:attrNameLst>
                                      </p:cBhvr>
                                      <p:tavLst>
                                        <p:tav tm="0">
                                          <p:val>
                                            <p:fltVal val="0"/>
                                          </p:val>
                                        </p:tav>
                                        <p:tav tm="100000">
                                          <p:val>
                                            <p:strVal val="#ppt_h"/>
                                          </p:val>
                                        </p:tav>
                                      </p:tavLst>
                                    </p:anim>
                                    <p:animEffect transition="in" filter="fade">
                                      <p:cBhvr>
                                        <p:cTn id="25" dur="500"/>
                                        <p:tgtEl>
                                          <p:spTgt spid="34"/>
                                        </p:tgtEl>
                                      </p:cBhvr>
                                    </p:animEffect>
                                  </p:childTnLst>
                                </p:cTn>
                              </p:par>
                            </p:childTnLst>
                          </p:cTn>
                        </p:par>
                        <p:par>
                          <p:cTn id="26" fill="hold">
                            <p:stCondLst>
                              <p:cond delay="1200"/>
                            </p:stCondLst>
                            <p:childTnLst>
                              <p:par>
                                <p:cTn id="27" presetID="31" presetClass="entr" presetSubtype="0"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p:cTn id="29" dur="1250" fill="hold"/>
                                        <p:tgtEl>
                                          <p:spTgt spid="33"/>
                                        </p:tgtEl>
                                        <p:attrNameLst>
                                          <p:attrName>ppt_w</p:attrName>
                                        </p:attrNameLst>
                                      </p:cBhvr>
                                      <p:tavLst>
                                        <p:tav tm="0">
                                          <p:val>
                                            <p:fltVal val="0"/>
                                          </p:val>
                                        </p:tav>
                                        <p:tav tm="100000">
                                          <p:val>
                                            <p:strVal val="#ppt_w"/>
                                          </p:val>
                                        </p:tav>
                                      </p:tavLst>
                                    </p:anim>
                                    <p:anim calcmode="lin" valueType="num">
                                      <p:cBhvr>
                                        <p:cTn id="30" dur="1250" fill="hold"/>
                                        <p:tgtEl>
                                          <p:spTgt spid="33"/>
                                        </p:tgtEl>
                                        <p:attrNameLst>
                                          <p:attrName>ppt_h</p:attrName>
                                        </p:attrNameLst>
                                      </p:cBhvr>
                                      <p:tavLst>
                                        <p:tav tm="0">
                                          <p:val>
                                            <p:fltVal val="0"/>
                                          </p:val>
                                        </p:tav>
                                        <p:tav tm="100000">
                                          <p:val>
                                            <p:strVal val="#ppt_h"/>
                                          </p:val>
                                        </p:tav>
                                      </p:tavLst>
                                    </p:anim>
                                    <p:anim calcmode="lin" valueType="num">
                                      <p:cBhvr>
                                        <p:cTn id="31" dur="1250" fill="hold"/>
                                        <p:tgtEl>
                                          <p:spTgt spid="33"/>
                                        </p:tgtEl>
                                        <p:attrNameLst>
                                          <p:attrName>style.rotation</p:attrName>
                                        </p:attrNameLst>
                                      </p:cBhvr>
                                      <p:tavLst>
                                        <p:tav tm="0">
                                          <p:val>
                                            <p:fltVal val="90"/>
                                          </p:val>
                                        </p:tav>
                                        <p:tav tm="100000">
                                          <p:val>
                                            <p:fltVal val="0"/>
                                          </p:val>
                                        </p:tav>
                                      </p:tavLst>
                                    </p:anim>
                                    <p:animEffect transition="in" filter="fade">
                                      <p:cBhvr>
                                        <p:cTn id="32" dur="12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pSp>
        <p:nvGrpSpPr>
          <p:cNvPr id="5" name="组合 4"/>
          <p:cNvGrpSpPr/>
          <p:nvPr/>
        </p:nvGrpSpPr>
        <p:grpSpPr>
          <a:xfrm>
            <a:off x="493286" y="1926938"/>
            <a:ext cx="11335858" cy="4216786"/>
            <a:chOff x="495945" y="1276350"/>
            <a:chExt cx="8306983" cy="3090085"/>
          </a:xfrm>
        </p:grpSpPr>
        <p:grpSp>
          <p:nvGrpSpPr>
            <p:cNvPr id="6" name="组合 71"/>
            <p:cNvGrpSpPr/>
            <p:nvPr/>
          </p:nvGrpSpPr>
          <p:grpSpPr>
            <a:xfrm>
              <a:off x="503238" y="1312653"/>
              <a:ext cx="1755960" cy="1601514"/>
              <a:chOff x="533400" y="1226478"/>
              <a:chExt cx="1832400" cy="1671230"/>
            </a:xfrm>
          </p:grpSpPr>
          <p:pic>
            <p:nvPicPr>
              <p:cNvPr id="28" name="图片 72"/>
              <p:cNvPicPr>
                <a:picLocks noChangeAspect="1"/>
              </p:cNvPicPr>
              <p:nvPr/>
            </p:nvPicPr>
            <p:blipFill>
              <a:blip r:embed="rId2" cstate="print">
                <a:duotone>
                  <a:prstClr val="black"/>
                  <a:srgbClr val="D9C3A5">
                    <a:tint val="50000"/>
                    <a:satMod val="180000"/>
                  </a:srgbClr>
                </a:duotone>
              </a:blip>
              <a:stretch>
                <a:fillRect/>
              </a:stretch>
            </p:blipFill>
            <p:spPr>
              <a:xfrm>
                <a:off x="535056" y="1226478"/>
                <a:ext cx="1822532" cy="1652788"/>
              </a:xfrm>
              <a:custGeom>
                <a:avLst/>
                <a:gdLst>
                  <a:gd name="connsiteX0" fmla="*/ 0 w 1839600"/>
                  <a:gd name="connsiteY0" fmla="*/ 0 h 1658557"/>
                  <a:gd name="connsiteX1" fmla="*/ 1839600 w 1839600"/>
                  <a:gd name="connsiteY1" fmla="*/ 0 h 1658557"/>
                  <a:gd name="connsiteX2" fmla="*/ 1839600 w 1839600"/>
                  <a:gd name="connsiteY2" fmla="*/ 1658557 h 1658557"/>
                  <a:gd name="connsiteX3" fmla="*/ 0 w 1839600"/>
                  <a:gd name="connsiteY3" fmla="*/ 1658557 h 1658557"/>
                </a:gdLst>
                <a:ahLst/>
                <a:cxnLst>
                  <a:cxn ang="0">
                    <a:pos x="connsiteX0" y="connsiteY0"/>
                  </a:cxn>
                  <a:cxn ang="0">
                    <a:pos x="connsiteX1" y="connsiteY1"/>
                  </a:cxn>
                  <a:cxn ang="0">
                    <a:pos x="connsiteX2" y="connsiteY2"/>
                  </a:cxn>
                  <a:cxn ang="0">
                    <a:pos x="connsiteX3" y="connsiteY3"/>
                  </a:cxn>
                </a:cxnLst>
                <a:rect l="l" t="t" r="r" b="b"/>
                <a:pathLst>
                  <a:path w="1839600" h="1658557">
                    <a:moveTo>
                      <a:pt x="0" y="0"/>
                    </a:moveTo>
                    <a:lnTo>
                      <a:pt x="1839600" y="0"/>
                    </a:lnTo>
                    <a:lnTo>
                      <a:pt x="1839600" y="1658557"/>
                    </a:lnTo>
                    <a:lnTo>
                      <a:pt x="0" y="1658557"/>
                    </a:lnTo>
                    <a:close/>
                  </a:path>
                </a:pathLst>
              </a:custGeom>
            </p:spPr>
          </p:pic>
          <p:sp>
            <p:nvSpPr>
              <p:cNvPr id="29" name="矩形 7"/>
              <p:cNvSpPr>
                <a:spLocks noChangeArrowheads="1"/>
              </p:cNvSpPr>
              <p:nvPr/>
            </p:nvSpPr>
            <p:spPr bwMode="auto">
              <a:xfrm>
                <a:off x="533400" y="2638814"/>
                <a:ext cx="1832400" cy="258894"/>
              </a:xfrm>
              <a:prstGeom prst="rect">
                <a:avLst/>
              </a:prstGeom>
              <a:solidFill>
                <a:srgbClr val="3B68A1"/>
              </a:solidFill>
              <a:ln w="9525">
                <a:noFill/>
                <a:miter lim="800000"/>
                <a:headEnd/>
                <a:tailEnd/>
              </a:ln>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eaLnBrk="1" fontAlgn="auto" hangingPunct="1">
                  <a:spcBef>
                    <a:spcPts val="0"/>
                  </a:spcBef>
                  <a:spcAft>
                    <a:spcPts val="0"/>
                  </a:spcAft>
                  <a:defRPr/>
                </a:pPr>
                <a:r>
                  <a:rPr lang="zh-CN" altLang="en-US" sz="1600" dirty="0">
                    <a:solidFill>
                      <a:schemeClr val="bg1"/>
                    </a:solidFill>
                    <a:latin typeface="微软雅黑" pitchFamily="34" charset="-122"/>
                    <a:ea typeface="微软雅黑" pitchFamily="34" charset="-122"/>
                  </a:rPr>
                  <a:t>点击添加标题</a:t>
                </a:r>
                <a:endParaRPr lang="en-US" altLang="zh-CN" sz="1600" dirty="0">
                  <a:solidFill>
                    <a:schemeClr val="bg1"/>
                  </a:solidFill>
                  <a:latin typeface="微软雅黑" pitchFamily="34" charset="-122"/>
                  <a:ea typeface="微软雅黑" pitchFamily="34" charset="-122"/>
                </a:endParaRPr>
              </a:p>
            </p:txBody>
          </p:sp>
        </p:grpSp>
        <p:grpSp>
          <p:nvGrpSpPr>
            <p:cNvPr id="7" name="组合 81"/>
            <p:cNvGrpSpPr/>
            <p:nvPr/>
          </p:nvGrpSpPr>
          <p:grpSpPr>
            <a:xfrm>
              <a:off x="2626265" y="1312306"/>
              <a:ext cx="1761329" cy="1602512"/>
              <a:chOff x="2628947" y="1226131"/>
              <a:chExt cx="1838001" cy="1672272"/>
            </a:xfrm>
          </p:grpSpPr>
          <p:pic>
            <p:nvPicPr>
              <p:cNvPr id="26" name="图片 82"/>
              <p:cNvPicPr>
                <a:picLocks noChangeAspect="1"/>
              </p:cNvPicPr>
              <p:nvPr/>
            </p:nvPicPr>
            <p:blipFill>
              <a:blip r:embed="rId3" cstate="print">
                <a:duotone>
                  <a:prstClr val="black"/>
                  <a:srgbClr val="D9C3A5">
                    <a:tint val="50000"/>
                    <a:satMod val="180000"/>
                  </a:srgbClr>
                </a:duotone>
              </a:blip>
              <a:stretch>
                <a:fillRect/>
              </a:stretch>
            </p:blipFill>
            <p:spPr>
              <a:xfrm>
                <a:off x="2637406" y="1226131"/>
                <a:ext cx="1822681" cy="1659600"/>
              </a:xfrm>
              <a:custGeom>
                <a:avLst/>
                <a:gdLst>
                  <a:gd name="connsiteX0" fmla="*/ 0 w 1839600"/>
                  <a:gd name="connsiteY0" fmla="*/ 0 h 1659600"/>
                  <a:gd name="connsiteX1" fmla="*/ 1839600 w 1839600"/>
                  <a:gd name="connsiteY1" fmla="*/ 0 h 1659600"/>
                  <a:gd name="connsiteX2" fmla="*/ 1839600 w 1839600"/>
                  <a:gd name="connsiteY2" fmla="*/ 1659600 h 1659600"/>
                  <a:gd name="connsiteX3" fmla="*/ 0 w 1839600"/>
                  <a:gd name="connsiteY3" fmla="*/ 1659600 h 1659600"/>
                </a:gdLst>
                <a:ahLst/>
                <a:cxnLst>
                  <a:cxn ang="0">
                    <a:pos x="connsiteX0" y="connsiteY0"/>
                  </a:cxn>
                  <a:cxn ang="0">
                    <a:pos x="connsiteX1" y="connsiteY1"/>
                  </a:cxn>
                  <a:cxn ang="0">
                    <a:pos x="connsiteX2" y="connsiteY2"/>
                  </a:cxn>
                  <a:cxn ang="0">
                    <a:pos x="connsiteX3" y="connsiteY3"/>
                  </a:cxn>
                </a:cxnLst>
                <a:rect l="l" t="t" r="r" b="b"/>
                <a:pathLst>
                  <a:path w="1839600" h="1659600">
                    <a:moveTo>
                      <a:pt x="0" y="0"/>
                    </a:moveTo>
                    <a:lnTo>
                      <a:pt x="1839600" y="0"/>
                    </a:lnTo>
                    <a:lnTo>
                      <a:pt x="1839600" y="1659600"/>
                    </a:lnTo>
                    <a:lnTo>
                      <a:pt x="0" y="1659600"/>
                    </a:lnTo>
                    <a:close/>
                  </a:path>
                </a:pathLst>
              </a:custGeom>
            </p:spPr>
          </p:pic>
          <p:sp>
            <p:nvSpPr>
              <p:cNvPr id="27" name="矩形 7"/>
              <p:cNvSpPr>
                <a:spLocks noChangeArrowheads="1"/>
              </p:cNvSpPr>
              <p:nvPr/>
            </p:nvSpPr>
            <p:spPr bwMode="auto">
              <a:xfrm>
                <a:off x="2628947" y="2639509"/>
                <a:ext cx="1838001" cy="258894"/>
              </a:xfrm>
              <a:prstGeom prst="rect">
                <a:avLst/>
              </a:prstGeom>
              <a:solidFill>
                <a:srgbClr val="F79E5A"/>
              </a:solidFill>
              <a:ln>
                <a:noFill/>
              </a:ln>
              <a:effectLst/>
            </p:spPr>
            <p:txBody>
              <a:bodyPr wrap="square">
                <a:spAutoFit/>
              </a:bodyPr>
              <a:lstStyle/>
              <a:p>
                <a:pPr algn="ctr">
                  <a:defRPr/>
                </a:pPr>
                <a:r>
                  <a:rPr lang="zh-CN" altLang="en-US" sz="1600" dirty="0">
                    <a:solidFill>
                      <a:schemeClr val="bg1"/>
                    </a:solidFill>
                    <a:latin typeface="微软雅黑" pitchFamily="34" charset="-122"/>
                    <a:ea typeface="微软雅黑" pitchFamily="34" charset="-122"/>
                  </a:rPr>
                  <a:t>点击添加标题</a:t>
                </a:r>
                <a:endParaRPr lang="en-US" altLang="zh-CN" sz="1600" dirty="0">
                  <a:solidFill>
                    <a:schemeClr val="bg1"/>
                  </a:solidFill>
                  <a:latin typeface="微软雅黑" pitchFamily="34" charset="-122"/>
                  <a:ea typeface="微软雅黑" pitchFamily="34" charset="-122"/>
                </a:endParaRPr>
              </a:p>
            </p:txBody>
          </p:sp>
        </p:grpSp>
        <p:grpSp>
          <p:nvGrpSpPr>
            <p:cNvPr id="8" name="组合 86"/>
            <p:cNvGrpSpPr/>
            <p:nvPr/>
          </p:nvGrpSpPr>
          <p:grpSpPr>
            <a:xfrm>
              <a:off x="4749293" y="1311958"/>
              <a:ext cx="1762861" cy="1602512"/>
              <a:chOff x="4734064" y="1225783"/>
              <a:chExt cx="1839600" cy="1672272"/>
            </a:xfrm>
          </p:grpSpPr>
          <p:pic>
            <p:nvPicPr>
              <p:cNvPr id="24" name="图片 87"/>
              <p:cNvPicPr>
                <a:picLocks noChangeAspect="1"/>
              </p:cNvPicPr>
              <p:nvPr/>
            </p:nvPicPr>
            <p:blipFill>
              <a:blip r:embed="rId4" cstate="print">
                <a:duotone>
                  <a:prstClr val="black"/>
                  <a:srgbClr val="D9C3A5">
                    <a:tint val="50000"/>
                    <a:satMod val="180000"/>
                  </a:srgbClr>
                </a:duotone>
              </a:blip>
              <a:stretch>
                <a:fillRect/>
              </a:stretch>
            </p:blipFill>
            <p:spPr>
              <a:xfrm>
                <a:off x="4742523" y="1225783"/>
                <a:ext cx="1822681" cy="1659600"/>
              </a:xfrm>
              <a:custGeom>
                <a:avLst/>
                <a:gdLst>
                  <a:gd name="connsiteX0" fmla="*/ 0 w 1839600"/>
                  <a:gd name="connsiteY0" fmla="*/ 0 h 1659600"/>
                  <a:gd name="connsiteX1" fmla="*/ 1839600 w 1839600"/>
                  <a:gd name="connsiteY1" fmla="*/ 0 h 1659600"/>
                  <a:gd name="connsiteX2" fmla="*/ 1839600 w 1839600"/>
                  <a:gd name="connsiteY2" fmla="*/ 1659600 h 1659600"/>
                  <a:gd name="connsiteX3" fmla="*/ 0 w 1839600"/>
                  <a:gd name="connsiteY3" fmla="*/ 1659600 h 1659600"/>
                </a:gdLst>
                <a:ahLst/>
                <a:cxnLst>
                  <a:cxn ang="0">
                    <a:pos x="connsiteX0" y="connsiteY0"/>
                  </a:cxn>
                  <a:cxn ang="0">
                    <a:pos x="connsiteX1" y="connsiteY1"/>
                  </a:cxn>
                  <a:cxn ang="0">
                    <a:pos x="connsiteX2" y="connsiteY2"/>
                  </a:cxn>
                  <a:cxn ang="0">
                    <a:pos x="connsiteX3" y="connsiteY3"/>
                  </a:cxn>
                </a:cxnLst>
                <a:rect l="l" t="t" r="r" b="b"/>
                <a:pathLst>
                  <a:path w="1839600" h="1659600">
                    <a:moveTo>
                      <a:pt x="0" y="0"/>
                    </a:moveTo>
                    <a:lnTo>
                      <a:pt x="1839600" y="0"/>
                    </a:lnTo>
                    <a:lnTo>
                      <a:pt x="1839600" y="1659600"/>
                    </a:lnTo>
                    <a:lnTo>
                      <a:pt x="0" y="1659600"/>
                    </a:lnTo>
                    <a:close/>
                  </a:path>
                </a:pathLst>
              </a:custGeom>
            </p:spPr>
          </p:pic>
          <p:sp>
            <p:nvSpPr>
              <p:cNvPr id="25" name="矩形 7"/>
              <p:cNvSpPr>
                <a:spLocks noChangeArrowheads="1"/>
              </p:cNvSpPr>
              <p:nvPr/>
            </p:nvSpPr>
            <p:spPr bwMode="auto">
              <a:xfrm>
                <a:off x="4734064" y="2639161"/>
                <a:ext cx="1839600" cy="258894"/>
              </a:xfrm>
              <a:prstGeom prst="rect">
                <a:avLst/>
              </a:prstGeom>
              <a:solidFill>
                <a:srgbClr val="4DCEB8"/>
              </a:solidFill>
              <a:ln>
                <a:noFill/>
              </a:ln>
              <a:effectLst/>
            </p:spPr>
            <p:txBody>
              <a:bodyPr wrap="square">
                <a:spAutoFit/>
              </a:bodyPr>
              <a:lstStyle/>
              <a:p>
                <a:pPr algn="ctr">
                  <a:defRPr/>
                </a:pPr>
                <a:r>
                  <a:rPr lang="zh-CN" altLang="en-US" sz="1600" dirty="0">
                    <a:solidFill>
                      <a:schemeClr val="bg1"/>
                    </a:solidFill>
                    <a:latin typeface="微软雅黑" pitchFamily="34" charset="-122"/>
                    <a:ea typeface="微软雅黑" pitchFamily="34" charset="-122"/>
                  </a:rPr>
                  <a:t>点击添加标题</a:t>
                </a:r>
                <a:endParaRPr lang="en-US" altLang="zh-CN" sz="1600" dirty="0">
                  <a:solidFill>
                    <a:schemeClr val="bg1"/>
                  </a:solidFill>
                  <a:latin typeface="微软雅黑" pitchFamily="34" charset="-122"/>
                  <a:ea typeface="微软雅黑" pitchFamily="34" charset="-122"/>
                </a:endParaRPr>
              </a:p>
            </p:txBody>
          </p:sp>
        </p:grpSp>
        <p:grpSp>
          <p:nvGrpSpPr>
            <p:cNvPr id="9" name="组合 89"/>
            <p:cNvGrpSpPr/>
            <p:nvPr/>
          </p:nvGrpSpPr>
          <p:grpSpPr>
            <a:xfrm>
              <a:off x="6873854" y="1276350"/>
              <a:ext cx="1763640" cy="1637772"/>
              <a:chOff x="6840781" y="1188640"/>
              <a:chExt cx="1840413" cy="1709067"/>
            </a:xfrm>
          </p:grpSpPr>
          <p:pic>
            <p:nvPicPr>
              <p:cNvPr id="22" name="图片 90"/>
              <p:cNvPicPr>
                <a:picLocks noChangeAspect="1"/>
              </p:cNvPicPr>
              <p:nvPr/>
            </p:nvPicPr>
            <p:blipFill>
              <a:blip r:embed="rId5" cstate="print">
                <a:duotone>
                  <a:prstClr val="black"/>
                  <a:srgbClr val="D9C3A5">
                    <a:tint val="50000"/>
                    <a:satMod val="180000"/>
                  </a:srgbClr>
                </a:duotone>
              </a:blip>
              <a:stretch>
                <a:fillRect/>
              </a:stretch>
            </p:blipFill>
            <p:spPr>
              <a:xfrm>
                <a:off x="6849121" y="1188640"/>
                <a:ext cx="1832073" cy="1663027"/>
              </a:xfrm>
              <a:custGeom>
                <a:avLst/>
                <a:gdLst>
                  <a:gd name="connsiteX0" fmla="*/ 0 w 1839600"/>
                  <a:gd name="connsiteY0" fmla="*/ 0 h 1659600"/>
                  <a:gd name="connsiteX1" fmla="*/ 1839600 w 1839600"/>
                  <a:gd name="connsiteY1" fmla="*/ 0 h 1659600"/>
                  <a:gd name="connsiteX2" fmla="*/ 1839600 w 1839600"/>
                  <a:gd name="connsiteY2" fmla="*/ 1659600 h 1659600"/>
                  <a:gd name="connsiteX3" fmla="*/ 0 w 1839600"/>
                  <a:gd name="connsiteY3" fmla="*/ 1659600 h 1659600"/>
                </a:gdLst>
                <a:ahLst/>
                <a:cxnLst>
                  <a:cxn ang="0">
                    <a:pos x="connsiteX0" y="connsiteY0"/>
                  </a:cxn>
                  <a:cxn ang="0">
                    <a:pos x="connsiteX1" y="connsiteY1"/>
                  </a:cxn>
                  <a:cxn ang="0">
                    <a:pos x="connsiteX2" y="connsiteY2"/>
                  </a:cxn>
                  <a:cxn ang="0">
                    <a:pos x="connsiteX3" y="connsiteY3"/>
                  </a:cxn>
                </a:cxnLst>
                <a:rect l="l" t="t" r="r" b="b"/>
                <a:pathLst>
                  <a:path w="1839600" h="1659600">
                    <a:moveTo>
                      <a:pt x="0" y="0"/>
                    </a:moveTo>
                    <a:lnTo>
                      <a:pt x="1839600" y="0"/>
                    </a:lnTo>
                    <a:lnTo>
                      <a:pt x="1839600" y="1659600"/>
                    </a:lnTo>
                    <a:lnTo>
                      <a:pt x="0" y="1659600"/>
                    </a:lnTo>
                    <a:close/>
                  </a:path>
                </a:pathLst>
              </a:custGeom>
            </p:spPr>
          </p:pic>
          <p:sp>
            <p:nvSpPr>
              <p:cNvPr id="23" name="矩形 7"/>
              <p:cNvSpPr>
                <a:spLocks noChangeArrowheads="1"/>
              </p:cNvSpPr>
              <p:nvPr/>
            </p:nvSpPr>
            <p:spPr bwMode="auto">
              <a:xfrm>
                <a:off x="6840781" y="2638813"/>
                <a:ext cx="1838001" cy="258894"/>
              </a:xfrm>
              <a:prstGeom prst="rect">
                <a:avLst/>
              </a:prstGeom>
              <a:solidFill>
                <a:srgbClr val="B95F95"/>
              </a:solidFill>
              <a:ln>
                <a:noFill/>
              </a:ln>
              <a:effectLst/>
            </p:spPr>
            <p:txBody>
              <a:bodyPr wrap="square">
                <a:spAutoFit/>
              </a:bodyPr>
              <a:lstStyle/>
              <a:p>
                <a:pPr algn="ctr">
                  <a:defRPr/>
                </a:pPr>
                <a:r>
                  <a:rPr lang="zh-CN" altLang="en-US" sz="1600" dirty="0">
                    <a:solidFill>
                      <a:schemeClr val="bg1"/>
                    </a:solidFill>
                    <a:latin typeface="微软雅黑" pitchFamily="34" charset="-122"/>
                    <a:ea typeface="微软雅黑" pitchFamily="34" charset="-122"/>
                  </a:rPr>
                  <a:t>点击添加标题</a:t>
                </a:r>
                <a:endParaRPr lang="en-US" altLang="zh-CN" sz="1600" dirty="0">
                  <a:solidFill>
                    <a:schemeClr val="bg1"/>
                  </a:solidFill>
                  <a:latin typeface="微软雅黑" pitchFamily="34" charset="-122"/>
                  <a:ea typeface="微软雅黑" pitchFamily="34" charset="-122"/>
                </a:endParaRPr>
              </a:p>
            </p:txBody>
          </p:sp>
        </p:grpSp>
        <p:grpSp>
          <p:nvGrpSpPr>
            <p:cNvPr id="10" name="组合 2"/>
            <p:cNvGrpSpPr/>
            <p:nvPr/>
          </p:nvGrpSpPr>
          <p:grpSpPr>
            <a:xfrm>
              <a:off x="495945" y="3391406"/>
              <a:ext cx="1989079" cy="975029"/>
              <a:chOff x="372120" y="3441362"/>
              <a:chExt cx="1989079" cy="975029"/>
            </a:xfrm>
          </p:grpSpPr>
          <p:sp>
            <p:nvSpPr>
              <p:cNvPr id="20" name="TextBox 19"/>
              <p:cNvSpPr txBox="1"/>
              <p:nvPr/>
            </p:nvSpPr>
            <p:spPr>
              <a:xfrm>
                <a:off x="462011" y="3441362"/>
                <a:ext cx="1592554" cy="338311"/>
              </a:xfrm>
              <a:prstGeom prst="rect">
                <a:avLst/>
              </a:prstGeom>
              <a:noFill/>
            </p:spPr>
            <p:txBody>
              <a:bodyPr wrap="square" rtlCol="0">
                <a:spAutoFit/>
              </a:bodyPr>
              <a:lstStyle>
                <a:defPPr>
                  <a:defRPr lang="zh-CN"/>
                </a:defPPr>
                <a:lvl1pPr>
                  <a:defRPr sz="1400">
                    <a:solidFill>
                      <a:srgbClr val="0070C0"/>
                    </a:solidFill>
                    <a:latin typeface="微软雅黑" panose="020B0503020204020204" pitchFamily="34" charset="-122"/>
                    <a:ea typeface="微软雅黑" panose="020B0503020204020204" pitchFamily="34" charset="-122"/>
                  </a:defRPr>
                </a:lvl1pPr>
              </a:lstStyle>
              <a:p>
                <a:pPr>
                  <a:defRPr/>
                </a:pPr>
                <a:r>
                  <a:rPr lang="zh-CN" altLang="en-US" sz="2400" dirty="0">
                    <a:solidFill>
                      <a:schemeClr val="bg1">
                        <a:lumMod val="50000"/>
                      </a:schemeClr>
                    </a:solidFill>
                  </a:rPr>
                  <a:t>点击添加标题</a:t>
                </a:r>
                <a:endParaRPr lang="en-US" altLang="zh-CN" sz="2400" dirty="0">
                  <a:solidFill>
                    <a:schemeClr val="bg1">
                      <a:lumMod val="50000"/>
                    </a:schemeClr>
                  </a:solidFill>
                </a:endParaRPr>
              </a:p>
            </p:txBody>
          </p:sp>
          <p:sp>
            <p:nvSpPr>
              <p:cNvPr id="21" name="矩形 95"/>
              <p:cNvSpPr/>
              <p:nvPr/>
            </p:nvSpPr>
            <p:spPr>
              <a:xfrm>
                <a:off x="372120" y="3808842"/>
                <a:ext cx="1989079" cy="607549"/>
              </a:xfrm>
              <a:prstGeom prst="rect">
                <a:avLst/>
              </a:prstGeom>
            </p:spPr>
            <p:txBody>
              <a:bodyPr wrap="square">
                <a:spAutoFit/>
              </a:bodyPr>
              <a:lstStyle/>
              <a:p>
                <a:pPr algn="just">
                  <a:lnSpc>
                    <a:spcPct val="114000"/>
                  </a:lnSpc>
                </a:pPr>
                <a:r>
                  <a:rPr lang="zh-CN" altLang="en-US" sz="1400" dirty="0" smtClean="0">
                    <a:solidFill>
                      <a:schemeClr val="bg1">
                        <a:lumMod val="50000"/>
                      </a:schemeClr>
                    </a:solidFill>
                    <a:latin typeface="微软雅黑" pitchFamily="34" charset="-122"/>
                    <a:ea typeface="微软雅黑" pitchFamily="34" charset="-122"/>
                  </a:rPr>
                  <a:t>轻点此处输入文字内容，</a:t>
                </a:r>
                <a:r>
                  <a:rPr lang="en-US" altLang="zh-CN" sz="1400" dirty="0" smtClean="0">
                    <a:solidFill>
                      <a:schemeClr val="bg1">
                        <a:lumMod val="50000"/>
                      </a:schemeClr>
                    </a:solidFill>
                    <a:latin typeface="微软雅黑" pitchFamily="34" charset="-122"/>
                    <a:ea typeface="微软雅黑" pitchFamily="34" charset="-122"/>
                  </a:rPr>
                  <a:t>PPT</a:t>
                </a:r>
                <a:r>
                  <a:rPr lang="zh-CN" altLang="en-US" sz="1400" dirty="0" smtClean="0">
                    <a:solidFill>
                      <a:schemeClr val="bg1">
                        <a:lumMod val="50000"/>
                      </a:schemeClr>
                    </a:solidFill>
                    <a:latin typeface="微软雅黑" pitchFamily="34" charset="-122"/>
                    <a:ea typeface="微软雅黑" pitchFamily="34" charset="-122"/>
                  </a:rPr>
                  <a:t>模板所有文字图片都可编辑，数据图表都可以修改颜色大小形状</a:t>
                </a:r>
                <a:endParaRPr lang="zh-CN" altLang="en-US" sz="1400" dirty="0">
                  <a:solidFill>
                    <a:schemeClr val="bg1">
                      <a:lumMod val="50000"/>
                    </a:schemeClr>
                  </a:solidFill>
                  <a:latin typeface="微软雅黑" pitchFamily="34" charset="-122"/>
                  <a:ea typeface="微软雅黑" pitchFamily="34" charset="-122"/>
                </a:endParaRPr>
              </a:p>
            </p:txBody>
          </p:sp>
        </p:grpSp>
        <p:grpSp>
          <p:nvGrpSpPr>
            <p:cNvPr id="11" name="组合 96"/>
            <p:cNvGrpSpPr/>
            <p:nvPr/>
          </p:nvGrpSpPr>
          <p:grpSpPr>
            <a:xfrm>
              <a:off x="2588362" y="3391406"/>
              <a:ext cx="1989079" cy="975029"/>
              <a:chOff x="372120" y="3441362"/>
              <a:chExt cx="1989079" cy="975029"/>
            </a:xfrm>
          </p:grpSpPr>
          <p:sp>
            <p:nvSpPr>
              <p:cNvPr id="18" name="TextBox 17"/>
              <p:cNvSpPr txBox="1"/>
              <p:nvPr/>
            </p:nvSpPr>
            <p:spPr>
              <a:xfrm>
                <a:off x="462011" y="3441362"/>
                <a:ext cx="1592554" cy="338311"/>
              </a:xfrm>
              <a:prstGeom prst="rect">
                <a:avLst/>
              </a:prstGeom>
              <a:noFill/>
            </p:spPr>
            <p:txBody>
              <a:bodyPr wrap="square" rtlCol="0">
                <a:spAutoFit/>
              </a:bodyPr>
              <a:lstStyle>
                <a:defPPr>
                  <a:defRPr lang="zh-CN"/>
                </a:defPPr>
                <a:lvl1pPr>
                  <a:defRPr sz="1400">
                    <a:solidFill>
                      <a:srgbClr val="0070C0"/>
                    </a:solidFill>
                    <a:latin typeface="微软雅黑" panose="020B0503020204020204" pitchFamily="34" charset="-122"/>
                    <a:ea typeface="微软雅黑" panose="020B0503020204020204" pitchFamily="34" charset="-122"/>
                  </a:defRPr>
                </a:lvl1pPr>
              </a:lstStyle>
              <a:p>
                <a:pPr>
                  <a:defRPr/>
                </a:pPr>
                <a:r>
                  <a:rPr lang="zh-CN" altLang="en-US" sz="2400" dirty="0">
                    <a:solidFill>
                      <a:schemeClr val="bg1">
                        <a:lumMod val="50000"/>
                      </a:schemeClr>
                    </a:solidFill>
                  </a:rPr>
                  <a:t>点击添加标题</a:t>
                </a:r>
                <a:endParaRPr lang="en-US" altLang="zh-CN" sz="2400" dirty="0">
                  <a:solidFill>
                    <a:schemeClr val="bg1">
                      <a:lumMod val="50000"/>
                    </a:schemeClr>
                  </a:solidFill>
                </a:endParaRPr>
              </a:p>
            </p:txBody>
          </p:sp>
          <p:sp>
            <p:nvSpPr>
              <p:cNvPr id="19" name="矩形 99"/>
              <p:cNvSpPr/>
              <p:nvPr/>
            </p:nvSpPr>
            <p:spPr>
              <a:xfrm>
                <a:off x="372120" y="3808842"/>
                <a:ext cx="1989079" cy="607549"/>
              </a:xfrm>
              <a:prstGeom prst="rect">
                <a:avLst/>
              </a:prstGeom>
            </p:spPr>
            <p:txBody>
              <a:bodyPr wrap="square">
                <a:spAutoFit/>
              </a:bodyPr>
              <a:lstStyle/>
              <a:p>
                <a:pPr algn="just">
                  <a:lnSpc>
                    <a:spcPct val="114000"/>
                  </a:lnSpc>
                </a:pPr>
                <a:r>
                  <a:rPr lang="zh-CN" altLang="en-US" sz="1400" dirty="0" smtClean="0">
                    <a:solidFill>
                      <a:schemeClr val="bg1">
                        <a:lumMod val="50000"/>
                      </a:schemeClr>
                    </a:solidFill>
                    <a:latin typeface="微软雅黑" pitchFamily="34" charset="-122"/>
                    <a:ea typeface="微软雅黑" pitchFamily="34" charset="-122"/>
                  </a:rPr>
                  <a:t>轻点此处输入文字内容，</a:t>
                </a:r>
                <a:r>
                  <a:rPr lang="en-US" altLang="zh-CN" sz="1400" dirty="0" smtClean="0">
                    <a:solidFill>
                      <a:schemeClr val="bg1">
                        <a:lumMod val="50000"/>
                      </a:schemeClr>
                    </a:solidFill>
                    <a:latin typeface="微软雅黑" pitchFamily="34" charset="-122"/>
                    <a:ea typeface="微软雅黑" pitchFamily="34" charset="-122"/>
                  </a:rPr>
                  <a:t>PPT</a:t>
                </a:r>
                <a:r>
                  <a:rPr lang="zh-CN" altLang="en-US" sz="1400" dirty="0" smtClean="0">
                    <a:solidFill>
                      <a:schemeClr val="bg1">
                        <a:lumMod val="50000"/>
                      </a:schemeClr>
                    </a:solidFill>
                    <a:latin typeface="微软雅黑" pitchFamily="34" charset="-122"/>
                    <a:ea typeface="微软雅黑" pitchFamily="34" charset="-122"/>
                  </a:rPr>
                  <a:t>模板所有文字图片都可编辑，数据图表都可以修改颜色大小形状</a:t>
                </a:r>
                <a:endParaRPr lang="zh-CN" altLang="en-US" sz="1400" dirty="0">
                  <a:solidFill>
                    <a:schemeClr val="bg1">
                      <a:lumMod val="50000"/>
                    </a:schemeClr>
                  </a:solidFill>
                  <a:latin typeface="微软雅黑" pitchFamily="34" charset="-122"/>
                  <a:ea typeface="微软雅黑" pitchFamily="34" charset="-122"/>
                </a:endParaRPr>
              </a:p>
            </p:txBody>
          </p:sp>
        </p:grpSp>
        <p:grpSp>
          <p:nvGrpSpPr>
            <p:cNvPr id="12" name="组合 100"/>
            <p:cNvGrpSpPr/>
            <p:nvPr/>
          </p:nvGrpSpPr>
          <p:grpSpPr>
            <a:xfrm>
              <a:off x="4671513" y="3391406"/>
              <a:ext cx="1989079" cy="975029"/>
              <a:chOff x="372120" y="3441362"/>
              <a:chExt cx="1989079" cy="975029"/>
            </a:xfrm>
          </p:grpSpPr>
          <p:sp>
            <p:nvSpPr>
              <p:cNvPr id="16" name="TextBox 15"/>
              <p:cNvSpPr txBox="1"/>
              <p:nvPr/>
            </p:nvSpPr>
            <p:spPr>
              <a:xfrm>
                <a:off x="462011" y="3441362"/>
                <a:ext cx="1592554" cy="338311"/>
              </a:xfrm>
              <a:prstGeom prst="rect">
                <a:avLst/>
              </a:prstGeom>
              <a:noFill/>
            </p:spPr>
            <p:txBody>
              <a:bodyPr wrap="square" rtlCol="0">
                <a:spAutoFit/>
              </a:bodyPr>
              <a:lstStyle>
                <a:defPPr>
                  <a:defRPr lang="zh-CN"/>
                </a:defPPr>
                <a:lvl1pPr>
                  <a:defRPr sz="1400">
                    <a:solidFill>
                      <a:srgbClr val="0070C0"/>
                    </a:solidFill>
                    <a:latin typeface="微软雅黑" panose="020B0503020204020204" pitchFamily="34" charset="-122"/>
                    <a:ea typeface="微软雅黑" panose="020B0503020204020204" pitchFamily="34" charset="-122"/>
                  </a:defRPr>
                </a:lvl1pPr>
              </a:lstStyle>
              <a:p>
                <a:pPr>
                  <a:defRPr/>
                </a:pPr>
                <a:r>
                  <a:rPr lang="zh-CN" altLang="en-US" sz="2400" dirty="0">
                    <a:solidFill>
                      <a:schemeClr val="bg1">
                        <a:lumMod val="50000"/>
                      </a:schemeClr>
                    </a:solidFill>
                  </a:rPr>
                  <a:t>点击添加标题</a:t>
                </a:r>
                <a:endParaRPr lang="en-US" altLang="zh-CN" sz="2400" dirty="0">
                  <a:solidFill>
                    <a:schemeClr val="bg1">
                      <a:lumMod val="50000"/>
                    </a:schemeClr>
                  </a:solidFill>
                </a:endParaRPr>
              </a:p>
            </p:txBody>
          </p:sp>
          <p:sp>
            <p:nvSpPr>
              <p:cNvPr id="17" name="矩形 102"/>
              <p:cNvSpPr/>
              <p:nvPr/>
            </p:nvSpPr>
            <p:spPr>
              <a:xfrm>
                <a:off x="372120" y="3808842"/>
                <a:ext cx="1989079" cy="607549"/>
              </a:xfrm>
              <a:prstGeom prst="rect">
                <a:avLst/>
              </a:prstGeom>
            </p:spPr>
            <p:txBody>
              <a:bodyPr wrap="square">
                <a:spAutoFit/>
              </a:bodyPr>
              <a:lstStyle/>
              <a:p>
                <a:pPr algn="just">
                  <a:lnSpc>
                    <a:spcPct val="114000"/>
                  </a:lnSpc>
                </a:pPr>
                <a:r>
                  <a:rPr lang="zh-CN" altLang="en-US" sz="1400" dirty="0" smtClean="0">
                    <a:solidFill>
                      <a:schemeClr val="bg1">
                        <a:lumMod val="50000"/>
                      </a:schemeClr>
                    </a:solidFill>
                    <a:latin typeface="微软雅黑" pitchFamily="34" charset="-122"/>
                    <a:ea typeface="微软雅黑" pitchFamily="34" charset="-122"/>
                  </a:rPr>
                  <a:t>轻点此处输入文字内容，</a:t>
                </a:r>
                <a:r>
                  <a:rPr lang="en-US" altLang="zh-CN" sz="1400" dirty="0" smtClean="0">
                    <a:solidFill>
                      <a:schemeClr val="bg1">
                        <a:lumMod val="50000"/>
                      </a:schemeClr>
                    </a:solidFill>
                    <a:latin typeface="微软雅黑" pitchFamily="34" charset="-122"/>
                    <a:ea typeface="微软雅黑" pitchFamily="34" charset="-122"/>
                  </a:rPr>
                  <a:t>PPT</a:t>
                </a:r>
                <a:r>
                  <a:rPr lang="zh-CN" altLang="en-US" sz="1400" dirty="0" smtClean="0">
                    <a:solidFill>
                      <a:schemeClr val="bg1">
                        <a:lumMod val="50000"/>
                      </a:schemeClr>
                    </a:solidFill>
                    <a:latin typeface="微软雅黑" pitchFamily="34" charset="-122"/>
                    <a:ea typeface="微软雅黑" pitchFamily="34" charset="-122"/>
                  </a:rPr>
                  <a:t>模板所有文字图片都可编辑，数据图表都可以修改颜色大小形状</a:t>
                </a:r>
                <a:endParaRPr lang="zh-CN" altLang="en-US" sz="1400" dirty="0">
                  <a:solidFill>
                    <a:schemeClr val="bg1">
                      <a:lumMod val="50000"/>
                    </a:schemeClr>
                  </a:solidFill>
                  <a:latin typeface="微软雅黑" pitchFamily="34" charset="-122"/>
                  <a:ea typeface="微软雅黑" pitchFamily="34" charset="-122"/>
                </a:endParaRPr>
              </a:p>
            </p:txBody>
          </p:sp>
        </p:grpSp>
        <p:grpSp>
          <p:nvGrpSpPr>
            <p:cNvPr id="13" name="组合 103"/>
            <p:cNvGrpSpPr/>
            <p:nvPr/>
          </p:nvGrpSpPr>
          <p:grpSpPr>
            <a:xfrm>
              <a:off x="6813849" y="3391406"/>
              <a:ext cx="1989079" cy="916460"/>
              <a:chOff x="372120" y="3441362"/>
              <a:chExt cx="1989079" cy="916460"/>
            </a:xfrm>
          </p:grpSpPr>
          <p:sp>
            <p:nvSpPr>
              <p:cNvPr id="14" name="TextBox 13"/>
              <p:cNvSpPr txBox="1"/>
              <p:nvPr/>
            </p:nvSpPr>
            <p:spPr>
              <a:xfrm>
                <a:off x="462011" y="3441362"/>
                <a:ext cx="1592554" cy="338311"/>
              </a:xfrm>
              <a:prstGeom prst="rect">
                <a:avLst/>
              </a:prstGeom>
              <a:noFill/>
            </p:spPr>
            <p:txBody>
              <a:bodyPr wrap="square" rtlCol="0">
                <a:spAutoFit/>
              </a:bodyPr>
              <a:lstStyle>
                <a:defPPr>
                  <a:defRPr lang="zh-CN"/>
                </a:defPPr>
                <a:lvl1pPr>
                  <a:defRPr sz="1400">
                    <a:solidFill>
                      <a:srgbClr val="0070C0"/>
                    </a:solidFill>
                    <a:latin typeface="微软雅黑" panose="020B0503020204020204" pitchFamily="34" charset="-122"/>
                    <a:ea typeface="微软雅黑" panose="020B0503020204020204" pitchFamily="34" charset="-122"/>
                  </a:defRPr>
                </a:lvl1pPr>
              </a:lstStyle>
              <a:p>
                <a:pPr>
                  <a:defRPr/>
                </a:pPr>
                <a:r>
                  <a:rPr lang="zh-CN" altLang="en-US" sz="2400" dirty="0">
                    <a:solidFill>
                      <a:schemeClr val="bg1">
                        <a:lumMod val="50000"/>
                      </a:schemeClr>
                    </a:solidFill>
                  </a:rPr>
                  <a:t>点击添加标题</a:t>
                </a:r>
                <a:endParaRPr lang="en-US" altLang="zh-CN" sz="2400" dirty="0">
                  <a:solidFill>
                    <a:schemeClr val="bg1">
                      <a:lumMod val="50000"/>
                    </a:schemeClr>
                  </a:solidFill>
                </a:endParaRPr>
              </a:p>
            </p:txBody>
          </p:sp>
          <p:sp>
            <p:nvSpPr>
              <p:cNvPr id="15" name="矩形 106"/>
              <p:cNvSpPr/>
              <p:nvPr/>
            </p:nvSpPr>
            <p:spPr>
              <a:xfrm>
                <a:off x="372120" y="3750272"/>
                <a:ext cx="1989079" cy="607550"/>
              </a:xfrm>
              <a:prstGeom prst="rect">
                <a:avLst/>
              </a:prstGeom>
            </p:spPr>
            <p:txBody>
              <a:bodyPr wrap="square">
                <a:spAutoFit/>
              </a:bodyPr>
              <a:lstStyle/>
              <a:p>
                <a:pPr algn="just">
                  <a:lnSpc>
                    <a:spcPct val="114000"/>
                  </a:lnSpc>
                </a:pPr>
                <a:r>
                  <a:rPr lang="zh-CN" altLang="en-US" sz="1400" dirty="0" smtClean="0">
                    <a:solidFill>
                      <a:schemeClr val="bg1">
                        <a:lumMod val="50000"/>
                      </a:schemeClr>
                    </a:solidFill>
                    <a:latin typeface="微软雅黑" pitchFamily="34" charset="-122"/>
                    <a:ea typeface="微软雅黑" pitchFamily="34" charset="-122"/>
                  </a:rPr>
                  <a:t>轻点此处输入文字内容，</a:t>
                </a:r>
                <a:r>
                  <a:rPr lang="en-US" altLang="zh-CN" sz="1400" dirty="0" smtClean="0">
                    <a:solidFill>
                      <a:schemeClr val="bg1">
                        <a:lumMod val="50000"/>
                      </a:schemeClr>
                    </a:solidFill>
                    <a:latin typeface="微软雅黑" pitchFamily="34" charset="-122"/>
                    <a:ea typeface="微软雅黑" pitchFamily="34" charset="-122"/>
                  </a:rPr>
                  <a:t>PPT</a:t>
                </a:r>
                <a:r>
                  <a:rPr lang="zh-CN" altLang="en-US" sz="1400" dirty="0" smtClean="0">
                    <a:solidFill>
                      <a:schemeClr val="bg1">
                        <a:lumMod val="50000"/>
                      </a:schemeClr>
                    </a:solidFill>
                    <a:latin typeface="微软雅黑" pitchFamily="34" charset="-122"/>
                    <a:ea typeface="微软雅黑" pitchFamily="34" charset="-122"/>
                  </a:rPr>
                  <a:t>模板所有文字图片都可编辑，数据图表都可以修改颜色大小形状</a:t>
                </a:r>
                <a:endParaRPr lang="zh-CN" altLang="en-US" sz="1400" dirty="0">
                  <a:solidFill>
                    <a:schemeClr val="bg1">
                      <a:lumMod val="50000"/>
                    </a:schemeClr>
                  </a:solidFill>
                  <a:latin typeface="微软雅黑" pitchFamily="34" charset="-122"/>
                  <a:ea typeface="微软雅黑" pitchFamily="34" charset="-122"/>
                </a:endParaRPr>
              </a:p>
            </p:txBody>
          </p:sp>
        </p:grpSp>
      </p:grpSp>
    </p:spTree>
    <p:extLst>
      <p:ext uri="{BB962C8B-B14F-4D97-AF65-F5344CB8AC3E}">
        <p14:creationId xmlns:p14="http://schemas.microsoft.com/office/powerpoint/2010/main" val="1071005472"/>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sp>
        <p:nvSpPr>
          <p:cNvPr id="5" name="Freeform 104"/>
          <p:cNvSpPr>
            <a:spLocks noChangeArrowheads="1"/>
          </p:cNvSpPr>
          <p:nvPr/>
        </p:nvSpPr>
        <p:spPr bwMode="auto">
          <a:xfrm>
            <a:off x="6231062" y="4936077"/>
            <a:ext cx="1315144" cy="1428954"/>
          </a:xfrm>
          <a:custGeom>
            <a:avLst/>
            <a:gdLst>
              <a:gd name="T0" fmla="*/ 0 w 876"/>
              <a:gd name="T1" fmla="*/ 2147483647 h 952"/>
              <a:gd name="T2" fmla="*/ 0 w 876"/>
              <a:gd name="T3" fmla="*/ 2147483647 h 952"/>
              <a:gd name="T4" fmla="*/ 2147483647 w 876"/>
              <a:gd name="T5" fmla="*/ 2147483647 h 952"/>
              <a:gd name="T6" fmla="*/ 2147483647 w 876"/>
              <a:gd name="T7" fmla="*/ 0 h 952"/>
              <a:gd name="T8" fmla="*/ 2147483647 w 876"/>
              <a:gd name="T9" fmla="*/ 0 h 952"/>
              <a:gd name="T10" fmla="*/ 2147483647 w 876"/>
              <a:gd name="T11" fmla="*/ 2147483647 h 952"/>
              <a:gd name="T12" fmla="*/ 0 w 876"/>
              <a:gd name="T13" fmla="*/ 2147483647 h 952"/>
              <a:gd name="T14" fmla="*/ 0 60000 65536"/>
              <a:gd name="T15" fmla="*/ 0 60000 65536"/>
              <a:gd name="T16" fmla="*/ 0 60000 65536"/>
              <a:gd name="T17" fmla="*/ 0 60000 65536"/>
              <a:gd name="T18" fmla="*/ 0 60000 65536"/>
              <a:gd name="T19" fmla="*/ 0 60000 65536"/>
              <a:gd name="T20" fmla="*/ 0 60000 65536"/>
              <a:gd name="T21" fmla="*/ 0 w 876"/>
              <a:gd name="T22" fmla="*/ 0 h 952"/>
              <a:gd name="T23" fmla="*/ 876 w 876"/>
              <a:gd name="T24" fmla="*/ 952 h 9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6" h="952">
                <a:moveTo>
                  <a:pt x="0" y="30"/>
                </a:moveTo>
                <a:lnTo>
                  <a:pt x="0" y="492"/>
                </a:lnTo>
                <a:lnTo>
                  <a:pt x="876" y="952"/>
                </a:lnTo>
                <a:lnTo>
                  <a:pt x="712" y="0"/>
                </a:lnTo>
                <a:lnTo>
                  <a:pt x="378" y="0"/>
                </a:lnTo>
                <a:lnTo>
                  <a:pt x="422" y="252"/>
                </a:lnTo>
                <a:lnTo>
                  <a:pt x="0" y="30"/>
                </a:lnTo>
                <a:close/>
              </a:path>
            </a:pathLst>
          </a:custGeom>
          <a:solidFill>
            <a:srgbClr val="4DCEB8"/>
          </a:solidFill>
          <a:ln>
            <a:noFill/>
          </a:ln>
        </p:spPr>
        <p:txBody>
          <a:bodyPr lIns="121914" tIns="60957" rIns="121914" bIns="60957"/>
          <a:lstStyle/>
          <a:p>
            <a:endParaRPr lang="zh-CN" altLang="en-US"/>
          </a:p>
        </p:txBody>
      </p:sp>
      <p:sp>
        <p:nvSpPr>
          <p:cNvPr id="6" name="Freeform 106"/>
          <p:cNvSpPr>
            <a:spLocks noChangeArrowheads="1"/>
          </p:cNvSpPr>
          <p:nvPr/>
        </p:nvSpPr>
        <p:spPr bwMode="auto">
          <a:xfrm>
            <a:off x="4598598" y="4926257"/>
            <a:ext cx="1320564" cy="1428956"/>
          </a:xfrm>
          <a:custGeom>
            <a:avLst/>
            <a:gdLst>
              <a:gd name="T0" fmla="*/ 2147483647 w 878"/>
              <a:gd name="T1" fmla="*/ 2147483647 h 952"/>
              <a:gd name="T2" fmla="*/ 2147483647 w 878"/>
              <a:gd name="T3" fmla="*/ 2147483647 h 952"/>
              <a:gd name="T4" fmla="*/ 2147483647 w 878"/>
              <a:gd name="T5" fmla="*/ 0 h 952"/>
              <a:gd name="T6" fmla="*/ 2147483647 w 878"/>
              <a:gd name="T7" fmla="*/ 0 h 952"/>
              <a:gd name="T8" fmla="*/ 0 w 878"/>
              <a:gd name="T9" fmla="*/ 2147483647 h 952"/>
              <a:gd name="T10" fmla="*/ 2147483647 w 878"/>
              <a:gd name="T11" fmla="*/ 2147483647 h 952"/>
              <a:gd name="T12" fmla="*/ 2147483647 w 878"/>
              <a:gd name="T13" fmla="*/ 2147483647 h 952"/>
              <a:gd name="T14" fmla="*/ 0 60000 65536"/>
              <a:gd name="T15" fmla="*/ 0 60000 65536"/>
              <a:gd name="T16" fmla="*/ 0 60000 65536"/>
              <a:gd name="T17" fmla="*/ 0 60000 65536"/>
              <a:gd name="T18" fmla="*/ 0 60000 65536"/>
              <a:gd name="T19" fmla="*/ 0 60000 65536"/>
              <a:gd name="T20" fmla="*/ 0 60000 65536"/>
              <a:gd name="T21" fmla="*/ 0 w 878"/>
              <a:gd name="T22" fmla="*/ 0 h 952"/>
              <a:gd name="T23" fmla="*/ 878 w 878"/>
              <a:gd name="T24" fmla="*/ 952 h 952"/>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878" h="952">
                <a:moveTo>
                  <a:pt x="878" y="30"/>
                </a:moveTo>
                <a:lnTo>
                  <a:pt x="456" y="252"/>
                </a:lnTo>
                <a:lnTo>
                  <a:pt x="498" y="0"/>
                </a:lnTo>
                <a:lnTo>
                  <a:pt x="164" y="0"/>
                </a:lnTo>
                <a:lnTo>
                  <a:pt x="0" y="952"/>
                </a:lnTo>
                <a:lnTo>
                  <a:pt x="878" y="492"/>
                </a:lnTo>
                <a:lnTo>
                  <a:pt x="878" y="30"/>
                </a:lnTo>
                <a:close/>
              </a:path>
            </a:pathLst>
          </a:custGeom>
          <a:solidFill>
            <a:srgbClr val="B95F95"/>
          </a:solidFill>
          <a:ln>
            <a:noFill/>
          </a:ln>
        </p:spPr>
        <p:txBody>
          <a:bodyPr lIns="121914" tIns="60957" rIns="121914" bIns="60957"/>
          <a:lstStyle/>
          <a:p>
            <a:endParaRPr lang="zh-CN" altLang="en-US"/>
          </a:p>
        </p:txBody>
      </p:sp>
      <p:sp>
        <p:nvSpPr>
          <p:cNvPr id="7" name="Freeform 108"/>
          <p:cNvSpPr>
            <a:spLocks noChangeArrowheads="1"/>
          </p:cNvSpPr>
          <p:nvPr/>
        </p:nvSpPr>
        <p:spPr bwMode="auto">
          <a:xfrm>
            <a:off x="6061504" y="2210034"/>
            <a:ext cx="2301504" cy="2709776"/>
          </a:xfrm>
          <a:custGeom>
            <a:avLst/>
            <a:gdLst>
              <a:gd name="T0" fmla="*/ 2147483647 w 1534"/>
              <a:gd name="T1" fmla="*/ 2147483647 h 1804"/>
              <a:gd name="T2" fmla="*/ 0 w 1534"/>
              <a:gd name="T3" fmla="*/ 0 h 1804"/>
              <a:gd name="T4" fmla="*/ 0 w 1534"/>
              <a:gd name="T5" fmla="*/ 2147483647 h 1804"/>
              <a:gd name="T6" fmla="*/ 2147483647 w 1534"/>
              <a:gd name="T7" fmla="*/ 2147483647 h 1804"/>
              <a:gd name="T8" fmla="*/ 2147483647 w 1534"/>
              <a:gd name="T9" fmla="*/ 2147483647 h 1804"/>
              <a:gd name="T10" fmla="*/ 2147483647 w 1534"/>
              <a:gd name="T11" fmla="*/ 2147483647 h 1804"/>
              <a:gd name="T12" fmla="*/ 2147483647 w 1534"/>
              <a:gd name="T13" fmla="*/ 2147483647 h 1804"/>
              <a:gd name="T14" fmla="*/ 2147483647 w 1534"/>
              <a:gd name="T15" fmla="*/ 2147483647 h 1804"/>
              <a:gd name="T16" fmla="*/ 2147483647 w 1534"/>
              <a:gd name="T17" fmla="*/ 2147483647 h 1804"/>
              <a:gd name="T18" fmla="*/ 2147483647 w 1534"/>
              <a:gd name="T19" fmla="*/ 2147483647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534"/>
              <a:gd name="T31" fmla="*/ 0 h 1804"/>
              <a:gd name="T32" fmla="*/ 1534 w 1534"/>
              <a:gd name="T33" fmla="*/ 1804 h 180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534" h="1804">
                <a:moveTo>
                  <a:pt x="474" y="962"/>
                </a:moveTo>
                <a:lnTo>
                  <a:pt x="0" y="0"/>
                </a:lnTo>
                <a:lnTo>
                  <a:pt x="0" y="700"/>
                </a:lnTo>
                <a:lnTo>
                  <a:pt x="246" y="1200"/>
                </a:lnTo>
                <a:lnTo>
                  <a:pt x="798" y="1280"/>
                </a:lnTo>
                <a:lnTo>
                  <a:pt x="400" y="1670"/>
                </a:lnTo>
                <a:lnTo>
                  <a:pt x="422" y="1804"/>
                </a:lnTo>
                <a:lnTo>
                  <a:pt x="826" y="1804"/>
                </a:lnTo>
                <a:lnTo>
                  <a:pt x="1534" y="1116"/>
                </a:lnTo>
                <a:lnTo>
                  <a:pt x="474" y="962"/>
                </a:lnTo>
                <a:close/>
              </a:path>
            </a:pathLst>
          </a:custGeom>
          <a:solidFill>
            <a:srgbClr val="F79E5A"/>
          </a:solidFill>
          <a:ln>
            <a:noFill/>
          </a:ln>
        </p:spPr>
        <p:txBody>
          <a:bodyPr lIns="121914" tIns="60957" rIns="121914" bIns="60957"/>
          <a:lstStyle/>
          <a:p>
            <a:endParaRPr lang="zh-CN" altLang="en-US"/>
          </a:p>
        </p:txBody>
      </p:sp>
      <p:sp>
        <p:nvSpPr>
          <p:cNvPr id="8" name="Freeform 109"/>
          <p:cNvSpPr>
            <a:spLocks noChangeArrowheads="1"/>
          </p:cNvSpPr>
          <p:nvPr/>
        </p:nvSpPr>
        <p:spPr bwMode="auto">
          <a:xfrm>
            <a:off x="3750092" y="2210034"/>
            <a:ext cx="2301504" cy="2707968"/>
          </a:xfrm>
          <a:custGeom>
            <a:avLst/>
            <a:gdLst>
              <a:gd name="T0" fmla="*/ 2147483647 w 1534"/>
              <a:gd name="T1" fmla="*/ 2147483647 h 1804"/>
              <a:gd name="T2" fmla="*/ 0 w 1534"/>
              <a:gd name="T3" fmla="*/ 2147483647 h 1804"/>
              <a:gd name="T4" fmla="*/ 2147483647 w 1534"/>
              <a:gd name="T5" fmla="*/ 2147483647 h 1804"/>
              <a:gd name="T6" fmla="*/ 2147483647 w 1534"/>
              <a:gd name="T7" fmla="*/ 2147483647 h 1804"/>
              <a:gd name="T8" fmla="*/ 2147483647 w 1534"/>
              <a:gd name="T9" fmla="*/ 2147483647 h 1804"/>
              <a:gd name="T10" fmla="*/ 2147483647 w 1534"/>
              <a:gd name="T11" fmla="*/ 2147483647 h 1804"/>
              <a:gd name="T12" fmla="*/ 2147483647 w 1534"/>
              <a:gd name="T13" fmla="*/ 2147483647 h 1804"/>
              <a:gd name="T14" fmla="*/ 2147483647 w 1534"/>
              <a:gd name="T15" fmla="*/ 2147483647 h 1804"/>
              <a:gd name="T16" fmla="*/ 2147483647 w 1534"/>
              <a:gd name="T17" fmla="*/ 0 h 1804"/>
              <a:gd name="T18" fmla="*/ 2147483647 w 1534"/>
              <a:gd name="T19" fmla="*/ 2147483647 h 18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534"/>
              <a:gd name="T31" fmla="*/ 0 h 1804"/>
              <a:gd name="T32" fmla="*/ 1534 w 1534"/>
              <a:gd name="T33" fmla="*/ 1804 h 180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534" h="1804">
                <a:moveTo>
                  <a:pt x="1060" y="962"/>
                </a:moveTo>
                <a:lnTo>
                  <a:pt x="0" y="1116"/>
                </a:lnTo>
                <a:lnTo>
                  <a:pt x="708" y="1804"/>
                </a:lnTo>
                <a:lnTo>
                  <a:pt x="1112" y="1804"/>
                </a:lnTo>
                <a:lnTo>
                  <a:pt x="1136" y="1670"/>
                </a:lnTo>
                <a:lnTo>
                  <a:pt x="736" y="1280"/>
                </a:lnTo>
                <a:lnTo>
                  <a:pt x="1288" y="1200"/>
                </a:lnTo>
                <a:lnTo>
                  <a:pt x="1534" y="700"/>
                </a:lnTo>
                <a:lnTo>
                  <a:pt x="1534" y="0"/>
                </a:lnTo>
                <a:lnTo>
                  <a:pt x="1060" y="962"/>
                </a:lnTo>
                <a:close/>
              </a:path>
            </a:pathLst>
          </a:custGeom>
          <a:solidFill>
            <a:srgbClr val="3B68A1"/>
          </a:solidFill>
          <a:ln>
            <a:noFill/>
          </a:ln>
        </p:spPr>
        <p:txBody>
          <a:bodyPr lIns="121914" tIns="60957" rIns="121914" bIns="60957"/>
          <a:lstStyle/>
          <a:p>
            <a:endParaRPr lang="zh-CN" altLang="en-US"/>
          </a:p>
        </p:txBody>
      </p:sp>
      <p:sp>
        <p:nvSpPr>
          <p:cNvPr id="9" name="Freeform 121"/>
          <p:cNvSpPr>
            <a:spLocks noChangeArrowheads="1"/>
          </p:cNvSpPr>
          <p:nvPr/>
        </p:nvSpPr>
        <p:spPr bwMode="auto">
          <a:xfrm>
            <a:off x="5737757" y="4212899"/>
            <a:ext cx="290850" cy="287236"/>
          </a:xfrm>
          <a:custGeom>
            <a:avLst/>
            <a:gdLst>
              <a:gd name="T0" fmla="*/ 2147483647 w 192"/>
              <a:gd name="T1" fmla="*/ 2147483647 h 192"/>
              <a:gd name="T2" fmla="*/ 2147483647 w 192"/>
              <a:gd name="T3" fmla="*/ 2147483647 h 192"/>
              <a:gd name="T4" fmla="*/ 2147483647 w 192"/>
              <a:gd name="T5" fmla="*/ 2147483647 h 192"/>
              <a:gd name="T6" fmla="*/ 2147483647 w 192"/>
              <a:gd name="T7" fmla="*/ 2147483647 h 192"/>
              <a:gd name="T8" fmla="*/ 2147483647 w 192"/>
              <a:gd name="T9" fmla="*/ 2147483647 h 192"/>
              <a:gd name="T10" fmla="*/ 2147483647 w 192"/>
              <a:gd name="T11" fmla="*/ 2147483647 h 192"/>
              <a:gd name="T12" fmla="*/ 2147483647 w 192"/>
              <a:gd name="T13" fmla="*/ 2147483647 h 192"/>
              <a:gd name="T14" fmla="*/ 2147483647 w 192"/>
              <a:gd name="T15" fmla="*/ 2147483647 h 192"/>
              <a:gd name="T16" fmla="*/ 2147483647 w 192"/>
              <a:gd name="T17" fmla="*/ 2147483647 h 192"/>
              <a:gd name="T18" fmla="*/ 2147483647 w 192"/>
              <a:gd name="T19" fmla="*/ 2147483647 h 192"/>
              <a:gd name="T20" fmla="*/ 2147483647 w 192"/>
              <a:gd name="T21" fmla="*/ 2147483647 h 192"/>
              <a:gd name="T22" fmla="*/ 2147483647 w 192"/>
              <a:gd name="T23" fmla="*/ 2147483647 h 192"/>
              <a:gd name="T24" fmla="*/ 2147483647 w 192"/>
              <a:gd name="T25" fmla="*/ 2147483647 h 192"/>
              <a:gd name="T26" fmla="*/ 2147483647 w 192"/>
              <a:gd name="T27" fmla="*/ 2147483647 h 192"/>
              <a:gd name="T28" fmla="*/ 2147483647 w 192"/>
              <a:gd name="T29" fmla="*/ 2147483647 h 192"/>
              <a:gd name="T30" fmla="*/ 2147483647 w 192"/>
              <a:gd name="T31" fmla="*/ 2147483647 h 192"/>
              <a:gd name="T32" fmla="*/ 2147483647 w 192"/>
              <a:gd name="T33" fmla="*/ 2147483647 h 192"/>
              <a:gd name="T34" fmla="*/ 2147483647 w 192"/>
              <a:gd name="T35" fmla="*/ 2147483647 h 192"/>
              <a:gd name="T36" fmla="*/ 0 w 192"/>
              <a:gd name="T37" fmla="*/ 2147483647 h 192"/>
              <a:gd name="T38" fmla="*/ 0 w 192"/>
              <a:gd name="T39" fmla="*/ 2147483647 h 192"/>
              <a:gd name="T40" fmla="*/ 2147483647 w 192"/>
              <a:gd name="T41" fmla="*/ 2147483647 h 192"/>
              <a:gd name="T42" fmla="*/ 2147483647 w 192"/>
              <a:gd name="T43" fmla="*/ 2147483647 h 192"/>
              <a:gd name="T44" fmla="*/ 2147483647 w 192"/>
              <a:gd name="T45" fmla="*/ 2147483647 h 192"/>
              <a:gd name="T46" fmla="*/ 2147483647 w 192"/>
              <a:gd name="T47" fmla="*/ 2147483647 h 192"/>
              <a:gd name="T48" fmla="*/ 2147483647 w 192"/>
              <a:gd name="T49" fmla="*/ 2147483647 h 192"/>
              <a:gd name="T50" fmla="*/ 2147483647 w 192"/>
              <a:gd name="T51" fmla="*/ 2147483647 h 192"/>
              <a:gd name="T52" fmla="*/ 2147483647 w 192"/>
              <a:gd name="T53" fmla="*/ 2147483647 h 192"/>
              <a:gd name="T54" fmla="*/ 2147483647 w 192"/>
              <a:gd name="T55" fmla="*/ 0 h 192"/>
              <a:gd name="T56" fmla="*/ 2147483647 w 192"/>
              <a:gd name="T57" fmla="*/ 0 h 192"/>
              <a:gd name="T58" fmla="*/ 2147483647 w 192"/>
              <a:gd name="T59" fmla="*/ 2147483647 h 192"/>
              <a:gd name="T60" fmla="*/ 2147483647 w 192"/>
              <a:gd name="T61" fmla="*/ 2147483647 h 192"/>
              <a:gd name="T62" fmla="*/ 2147483647 w 192"/>
              <a:gd name="T63" fmla="*/ 2147483647 h 192"/>
              <a:gd name="T64" fmla="*/ 2147483647 w 192"/>
              <a:gd name="T65" fmla="*/ 2147483647 h 192"/>
              <a:gd name="T66" fmla="*/ 2147483647 w 192"/>
              <a:gd name="T67" fmla="*/ 2147483647 h 192"/>
              <a:gd name="T68" fmla="*/ 2147483647 w 192"/>
              <a:gd name="T69" fmla="*/ 2147483647 h 192"/>
              <a:gd name="T70" fmla="*/ 2147483647 w 192"/>
              <a:gd name="T71" fmla="*/ 2147483647 h 192"/>
              <a:gd name="T72" fmla="*/ 2147483647 w 192"/>
              <a:gd name="T73" fmla="*/ 2147483647 h 192"/>
              <a:gd name="T74" fmla="*/ 2147483647 w 192"/>
              <a:gd name="T75" fmla="*/ 2147483647 h 19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92"/>
              <a:gd name="T115" fmla="*/ 0 h 192"/>
              <a:gd name="T116" fmla="*/ 192 w 192"/>
              <a:gd name="T117" fmla="*/ 192 h 19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92" h="192">
                <a:moveTo>
                  <a:pt x="192" y="96"/>
                </a:moveTo>
                <a:lnTo>
                  <a:pt x="192" y="96"/>
                </a:lnTo>
                <a:lnTo>
                  <a:pt x="190" y="116"/>
                </a:lnTo>
                <a:lnTo>
                  <a:pt x="184" y="134"/>
                </a:lnTo>
                <a:lnTo>
                  <a:pt x="174" y="150"/>
                </a:lnTo>
                <a:lnTo>
                  <a:pt x="164" y="164"/>
                </a:lnTo>
                <a:lnTo>
                  <a:pt x="150" y="176"/>
                </a:lnTo>
                <a:lnTo>
                  <a:pt x="132" y="184"/>
                </a:lnTo>
                <a:lnTo>
                  <a:pt x="116" y="190"/>
                </a:lnTo>
                <a:lnTo>
                  <a:pt x="96" y="192"/>
                </a:lnTo>
                <a:lnTo>
                  <a:pt x="76" y="190"/>
                </a:lnTo>
                <a:lnTo>
                  <a:pt x="58" y="184"/>
                </a:lnTo>
                <a:lnTo>
                  <a:pt x="42" y="176"/>
                </a:lnTo>
                <a:lnTo>
                  <a:pt x="28" y="164"/>
                </a:lnTo>
                <a:lnTo>
                  <a:pt x="16" y="150"/>
                </a:lnTo>
                <a:lnTo>
                  <a:pt x="8" y="134"/>
                </a:lnTo>
                <a:lnTo>
                  <a:pt x="2" y="116"/>
                </a:lnTo>
                <a:lnTo>
                  <a:pt x="0" y="96"/>
                </a:lnTo>
                <a:lnTo>
                  <a:pt x="2" y="76"/>
                </a:lnTo>
                <a:lnTo>
                  <a:pt x="8" y="58"/>
                </a:lnTo>
                <a:lnTo>
                  <a:pt x="16" y="42"/>
                </a:lnTo>
                <a:lnTo>
                  <a:pt x="28" y="28"/>
                </a:lnTo>
                <a:lnTo>
                  <a:pt x="42" y="18"/>
                </a:lnTo>
                <a:lnTo>
                  <a:pt x="58" y="8"/>
                </a:lnTo>
                <a:lnTo>
                  <a:pt x="76" y="2"/>
                </a:lnTo>
                <a:lnTo>
                  <a:pt x="96" y="0"/>
                </a:lnTo>
                <a:lnTo>
                  <a:pt x="116" y="2"/>
                </a:lnTo>
                <a:lnTo>
                  <a:pt x="132" y="8"/>
                </a:lnTo>
                <a:lnTo>
                  <a:pt x="150" y="18"/>
                </a:lnTo>
                <a:lnTo>
                  <a:pt x="164" y="28"/>
                </a:lnTo>
                <a:lnTo>
                  <a:pt x="174" y="42"/>
                </a:lnTo>
                <a:lnTo>
                  <a:pt x="184" y="58"/>
                </a:lnTo>
                <a:lnTo>
                  <a:pt x="190" y="76"/>
                </a:lnTo>
                <a:lnTo>
                  <a:pt x="192" y="96"/>
                </a:lnTo>
                <a:close/>
              </a:path>
            </a:pathLst>
          </a:custGeom>
          <a:solidFill>
            <a:srgbClr val="F79E5A"/>
          </a:solidFill>
          <a:ln w="9525">
            <a:noFill/>
            <a:bevel/>
            <a:headEnd/>
            <a:tailEnd/>
          </a:ln>
        </p:spPr>
        <p:txBody>
          <a:bodyPr lIns="121914" tIns="60957" rIns="121914" bIns="60957"/>
          <a:lstStyle/>
          <a:p>
            <a:endParaRPr lang="zh-CN" altLang="en-US"/>
          </a:p>
        </p:txBody>
      </p:sp>
      <p:sp>
        <p:nvSpPr>
          <p:cNvPr id="10" name="Freeform 122"/>
          <p:cNvSpPr>
            <a:spLocks noChangeArrowheads="1"/>
          </p:cNvSpPr>
          <p:nvPr/>
        </p:nvSpPr>
        <p:spPr bwMode="auto">
          <a:xfrm>
            <a:off x="6015608" y="4157609"/>
            <a:ext cx="361304" cy="361304"/>
          </a:xfrm>
          <a:custGeom>
            <a:avLst/>
            <a:gdLst>
              <a:gd name="T0" fmla="*/ 2147483647 w 240"/>
              <a:gd name="T1" fmla="*/ 2147483647 h 240"/>
              <a:gd name="T2" fmla="*/ 2147483647 w 240"/>
              <a:gd name="T3" fmla="*/ 2147483647 h 240"/>
              <a:gd name="T4" fmla="*/ 2147483647 w 240"/>
              <a:gd name="T5" fmla="*/ 2147483647 h 240"/>
              <a:gd name="T6" fmla="*/ 2147483647 w 240"/>
              <a:gd name="T7" fmla="*/ 2147483647 h 240"/>
              <a:gd name="T8" fmla="*/ 2147483647 w 240"/>
              <a:gd name="T9" fmla="*/ 2147483647 h 240"/>
              <a:gd name="T10" fmla="*/ 2147483647 w 240"/>
              <a:gd name="T11" fmla="*/ 2147483647 h 240"/>
              <a:gd name="T12" fmla="*/ 2147483647 w 240"/>
              <a:gd name="T13" fmla="*/ 2147483647 h 240"/>
              <a:gd name="T14" fmla="*/ 2147483647 w 240"/>
              <a:gd name="T15" fmla="*/ 2147483647 h 240"/>
              <a:gd name="T16" fmla="*/ 2147483647 w 240"/>
              <a:gd name="T17" fmla="*/ 2147483647 h 240"/>
              <a:gd name="T18" fmla="*/ 2147483647 w 240"/>
              <a:gd name="T19" fmla="*/ 2147483647 h 240"/>
              <a:gd name="T20" fmla="*/ 2147483647 w 240"/>
              <a:gd name="T21" fmla="*/ 2147483647 h 240"/>
              <a:gd name="T22" fmla="*/ 2147483647 w 240"/>
              <a:gd name="T23" fmla="*/ 2147483647 h 240"/>
              <a:gd name="T24" fmla="*/ 2147483647 w 240"/>
              <a:gd name="T25" fmla="*/ 2147483647 h 240"/>
              <a:gd name="T26" fmla="*/ 2147483647 w 240"/>
              <a:gd name="T27" fmla="*/ 2147483647 h 240"/>
              <a:gd name="T28" fmla="*/ 2147483647 w 240"/>
              <a:gd name="T29" fmla="*/ 2147483647 h 240"/>
              <a:gd name="T30" fmla="*/ 2147483647 w 240"/>
              <a:gd name="T31" fmla="*/ 2147483647 h 240"/>
              <a:gd name="T32" fmla="*/ 2147483647 w 240"/>
              <a:gd name="T33" fmla="*/ 2147483647 h 240"/>
              <a:gd name="T34" fmla="*/ 2147483647 w 240"/>
              <a:gd name="T35" fmla="*/ 2147483647 h 240"/>
              <a:gd name="T36" fmla="*/ 2147483647 w 240"/>
              <a:gd name="T37" fmla="*/ 2147483647 h 240"/>
              <a:gd name="T38" fmla="*/ 2147483647 w 240"/>
              <a:gd name="T39" fmla="*/ 2147483647 h 240"/>
              <a:gd name="T40" fmla="*/ 2147483647 w 240"/>
              <a:gd name="T41" fmla="*/ 2147483647 h 240"/>
              <a:gd name="T42" fmla="*/ 0 w 240"/>
              <a:gd name="T43" fmla="*/ 2147483647 h 240"/>
              <a:gd name="T44" fmla="*/ 0 w 240"/>
              <a:gd name="T45" fmla="*/ 2147483647 h 240"/>
              <a:gd name="T46" fmla="*/ 0 w 240"/>
              <a:gd name="T47" fmla="*/ 2147483647 h 240"/>
              <a:gd name="T48" fmla="*/ 0 w 240"/>
              <a:gd name="T49" fmla="*/ 2147483647 h 240"/>
              <a:gd name="T50" fmla="*/ 2147483647 w 240"/>
              <a:gd name="T51" fmla="*/ 2147483647 h 240"/>
              <a:gd name="T52" fmla="*/ 2147483647 w 240"/>
              <a:gd name="T53" fmla="*/ 2147483647 h 240"/>
              <a:gd name="T54" fmla="*/ 2147483647 w 240"/>
              <a:gd name="T55" fmla="*/ 2147483647 h 240"/>
              <a:gd name="T56" fmla="*/ 2147483647 w 240"/>
              <a:gd name="T57" fmla="*/ 2147483647 h 240"/>
              <a:gd name="T58" fmla="*/ 2147483647 w 240"/>
              <a:gd name="T59" fmla="*/ 2147483647 h 240"/>
              <a:gd name="T60" fmla="*/ 2147483647 w 240"/>
              <a:gd name="T61" fmla="*/ 2147483647 h 240"/>
              <a:gd name="T62" fmla="*/ 2147483647 w 240"/>
              <a:gd name="T63" fmla="*/ 2147483647 h 240"/>
              <a:gd name="T64" fmla="*/ 2147483647 w 240"/>
              <a:gd name="T65" fmla="*/ 0 h 240"/>
              <a:gd name="T66" fmla="*/ 2147483647 w 240"/>
              <a:gd name="T67" fmla="*/ 0 h 240"/>
              <a:gd name="T68" fmla="*/ 2147483647 w 240"/>
              <a:gd name="T69" fmla="*/ 0 h 240"/>
              <a:gd name="T70" fmla="*/ 2147483647 w 240"/>
              <a:gd name="T71" fmla="*/ 0 h 240"/>
              <a:gd name="T72" fmla="*/ 2147483647 w 240"/>
              <a:gd name="T73" fmla="*/ 2147483647 h 240"/>
              <a:gd name="T74" fmla="*/ 2147483647 w 240"/>
              <a:gd name="T75" fmla="*/ 2147483647 h 240"/>
              <a:gd name="T76" fmla="*/ 2147483647 w 240"/>
              <a:gd name="T77" fmla="*/ 2147483647 h 240"/>
              <a:gd name="T78" fmla="*/ 2147483647 w 240"/>
              <a:gd name="T79" fmla="*/ 2147483647 h 240"/>
              <a:gd name="T80" fmla="*/ 2147483647 w 240"/>
              <a:gd name="T81" fmla="*/ 2147483647 h 240"/>
              <a:gd name="T82" fmla="*/ 2147483647 w 240"/>
              <a:gd name="T83" fmla="*/ 2147483647 h 240"/>
              <a:gd name="T84" fmla="*/ 2147483647 w 240"/>
              <a:gd name="T85" fmla="*/ 2147483647 h 240"/>
              <a:gd name="T86" fmla="*/ 2147483647 w 240"/>
              <a:gd name="T87" fmla="*/ 2147483647 h 240"/>
              <a:gd name="T88" fmla="*/ 2147483647 w 240"/>
              <a:gd name="T89" fmla="*/ 2147483647 h 240"/>
              <a:gd name="T90" fmla="*/ 2147483647 w 240"/>
              <a:gd name="T91" fmla="*/ 2147483647 h 24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40"/>
              <a:gd name="T139" fmla="*/ 0 h 240"/>
              <a:gd name="T140" fmla="*/ 240 w 240"/>
              <a:gd name="T141" fmla="*/ 240 h 240"/>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40" h="240">
                <a:moveTo>
                  <a:pt x="240" y="120"/>
                </a:moveTo>
                <a:lnTo>
                  <a:pt x="240" y="120"/>
                </a:lnTo>
                <a:lnTo>
                  <a:pt x="238" y="132"/>
                </a:lnTo>
                <a:lnTo>
                  <a:pt x="238" y="144"/>
                </a:lnTo>
                <a:lnTo>
                  <a:pt x="230" y="166"/>
                </a:lnTo>
                <a:lnTo>
                  <a:pt x="218" y="186"/>
                </a:lnTo>
                <a:lnTo>
                  <a:pt x="204" y="204"/>
                </a:lnTo>
                <a:lnTo>
                  <a:pt x="186" y="218"/>
                </a:lnTo>
                <a:lnTo>
                  <a:pt x="166" y="230"/>
                </a:lnTo>
                <a:lnTo>
                  <a:pt x="144" y="236"/>
                </a:lnTo>
                <a:lnTo>
                  <a:pt x="132" y="238"/>
                </a:lnTo>
                <a:lnTo>
                  <a:pt x="120" y="240"/>
                </a:lnTo>
                <a:lnTo>
                  <a:pt x="108" y="238"/>
                </a:lnTo>
                <a:lnTo>
                  <a:pt x="96" y="236"/>
                </a:lnTo>
                <a:lnTo>
                  <a:pt x="72" y="230"/>
                </a:lnTo>
                <a:lnTo>
                  <a:pt x="52" y="218"/>
                </a:lnTo>
                <a:lnTo>
                  <a:pt x="34" y="204"/>
                </a:lnTo>
                <a:lnTo>
                  <a:pt x="20" y="186"/>
                </a:lnTo>
                <a:lnTo>
                  <a:pt x="8" y="166"/>
                </a:lnTo>
                <a:lnTo>
                  <a:pt x="2" y="144"/>
                </a:lnTo>
                <a:lnTo>
                  <a:pt x="0" y="132"/>
                </a:lnTo>
                <a:lnTo>
                  <a:pt x="0" y="120"/>
                </a:lnTo>
                <a:lnTo>
                  <a:pt x="0" y="108"/>
                </a:lnTo>
                <a:lnTo>
                  <a:pt x="2" y="96"/>
                </a:lnTo>
                <a:lnTo>
                  <a:pt x="8" y="72"/>
                </a:lnTo>
                <a:lnTo>
                  <a:pt x="20" y="52"/>
                </a:lnTo>
                <a:lnTo>
                  <a:pt x="34" y="34"/>
                </a:lnTo>
                <a:lnTo>
                  <a:pt x="52" y="20"/>
                </a:lnTo>
                <a:lnTo>
                  <a:pt x="72" y="8"/>
                </a:lnTo>
                <a:lnTo>
                  <a:pt x="96" y="2"/>
                </a:lnTo>
                <a:lnTo>
                  <a:pt x="108" y="0"/>
                </a:lnTo>
                <a:lnTo>
                  <a:pt x="120" y="0"/>
                </a:lnTo>
                <a:lnTo>
                  <a:pt x="132" y="0"/>
                </a:lnTo>
                <a:lnTo>
                  <a:pt x="144" y="2"/>
                </a:lnTo>
                <a:lnTo>
                  <a:pt x="166" y="8"/>
                </a:lnTo>
                <a:lnTo>
                  <a:pt x="186" y="20"/>
                </a:lnTo>
                <a:lnTo>
                  <a:pt x="204" y="34"/>
                </a:lnTo>
                <a:lnTo>
                  <a:pt x="218" y="52"/>
                </a:lnTo>
                <a:lnTo>
                  <a:pt x="230" y="72"/>
                </a:lnTo>
                <a:lnTo>
                  <a:pt x="238" y="96"/>
                </a:lnTo>
                <a:lnTo>
                  <a:pt x="238" y="108"/>
                </a:lnTo>
                <a:lnTo>
                  <a:pt x="240" y="120"/>
                </a:lnTo>
                <a:close/>
              </a:path>
            </a:pathLst>
          </a:custGeom>
          <a:solidFill>
            <a:srgbClr val="B95F95"/>
          </a:solidFill>
          <a:ln w="9525">
            <a:noFill/>
            <a:bevel/>
            <a:headEnd/>
            <a:tailEnd/>
          </a:ln>
        </p:spPr>
        <p:txBody>
          <a:bodyPr lIns="121914" tIns="60957" rIns="121914" bIns="60957"/>
          <a:lstStyle/>
          <a:p>
            <a:endParaRPr lang="zh-CN" altLang="en-US"/>
          </a:p>
        </p:txBody>
      </p:sp>
      <p:sp>
        <p:nvSpPr>
          <p:cNvPr id="11" name="Freeform 123"/>
          <p:cNvSpPr>
            <a:spLocks noChangeArrowheads="1"/>
          </p:cNvSpPr>
          <p:nvPr/>
        </p:nvSpPr>
        <p:spPr bwMode="auto">
          <a:xfrm>
            <a:off x="5737757" y="4516330"/>
            <a:ext cx="290850" cy="283624"/>
          </a:xfrm>
          <a:custGeom>
            <a:avLst/>
            <a:gdLst>
              <a:gd name="T0" fmla="*/ 2147483647 w 192"/>
              <a:gd name="T1" fmla="*/ 2147483647 h 190"/>
              <a:gd name="T2" fmla="*/ 2147483647 w 192"/>
              <a:gd name="T3" fmla="*/ 2147483647 h 190"/>
              <a:gd name="T4" fmla="*/ 2147483647 w 192"/>
              <a:gd name="T5" fmla="*/ 2147483647 h 190"/>
              <a:gd name="T6" fmla="*/ 2147483647 w 192"/>
              <a:gd name="T7" fmla="*/ 2147483647 h 190"/>
              <a:gd name="T8" fmla="*/ 2147483647 w 192"/>
              <a:gd name="T9" fmla="*/ 2147483647 h 190"/>
              <a:gd name="T10" fmla="*/ 2147483647 w 192"/>
              <a:gd name="T11" fmla="*/ 2147483647 h 190"/>
              <a:gd name="T12" fmla="*/ 2147483647 w 192"/>
              <a:gd name="T13" fmla="*/ 2147483647 h 190"/>
              <a:gd name="T14" fmla="*/ 2147483647 w 192"/>
              <a:gd name="T15" fmla="*/ 2147483647 h 190"/>
              <a:gd name="T16" fmla="*/ 2147483647 w 192"/>
              <a:gd name="T17" fmla="*/ 2147483647 h 190"/>
              <a:gd name="T18" fmla="*/ 2147483647 w 192"/>
              <a:gd name="T19" fmla="*/ 2147483647 h 190"/>
              <a:gd name="T20" fmla="*/ 2147483647 w 192"/>
              <a:gd name="T21" fmla="*/ 2147483647 h 190"/>
              <a:gd name="T22" fmla="*/ 2147483647 w 192"/>
              <a:gd name="T23" fmla="*/ 2147483647 h 190"/>
              <a:gd name="T24" fmla="*/ 2147483647 w 192"/>
              <a:gd name="T25" fmla="*/ 2147483647 h 190"/>
              <a:gd name="T26" fmla="*/ 2147483647 w 192"/>
              <a:gd name="T27" fmla="*/ 2147483647 h 190"/>
              <a:gd name="T28" fmla="*/ 2147483647 w 192"/>
              <a:gd name="T29" fmla="*/ 2147483647 h 190"/>
              <a:gd name="T30" fmla="*/ 2147483647 w 192"/>
              <a:gd name="T31" fmla="*/ 2147483647 h 190"/>
              <a:gd name="T32" fmla="*/ 2147483647 w 192"/>
              <a:gd name="T33" fmla="*/ 2147483647 h 190"/>
              <a:gd name="T34" fmla="*/ 2147483647 w 192"/>
              <a:gd name="T35" fmla="*/ 2147483647 h 190"/>
              <a:gd name="T36" fmla="*/ 0 w 192"/>
              <a:gd name="T37" fmla="*/ 2147483647 h 190"/>
              <a:gd name="T38" fmla="*/ 0 w 192"/>
              <a:gd name="T39" fmla="*/ 2147483647 h 190"/>
              <a:gd name="T40" fmla="*/ 2147483647 w 192"/>
              <a:gd name="T41" fmla="*/ 2147483647 h 190"/>
              <a:gd name="T42" fmla="*/ 2147483647 w 192"/>
              <a:gd name="T43" fmla="*/ 2147483647 h 190"/>
              <a:gd name="T44" fmla="*/ 2147483647 w 192"/>
              <a:gd name="T45" fmla="*/ 2147483647 h 190"/>
              <a:gd name="T46" fmla="*/ 2147483647 w 192"/>
              <a:gd name="T47" fmla="*/ 2147483647 h 190"/>
              <a:gd name="T48" fmla="*/ 2147483647 w 192"/>
              <a:gd name="T49" fmla="*/ 2147483647 h 190"/>
              <a:gd name="T50" fmla="*/ 2147483647 w 192"/>
              <a:gd name="T51" fmla="*/ 2147483647 h 190"/>
              <a:gd name="T52" fmla="*/ 2147483647 w 192"/>
              <a:gd name="T53" fmla="*/ 2147483647 h 190"/>
              <a:gd name="T54" fmla="*/ 2147483647 w 192"/>
              <a:gd name="T55" fmla="*/ 0 h 190"/>
              <a:gd name="T56" fmla="*/ 2147483647 w 192"/>
              <a:gd name="T57" fmla="*/ 0 h 190"/>
              <a:gd name="T58" fmla="*/ 2147483647 w 192"/>
              <a:gd name="T59" fmla="*/ 2147483647 h 190"/>
              <a:gd name="T60" fmla="*/ 2147483647 w 192"/>
              <a:gd name="T61" fmla="*/ 2147483647 h 190"/>
              <a:gd name="T62" fmla="*/ 2147483647 w 192"/>
              <a:gd name="T63" fmla="*/ 2147483647 h 190"/>
              <a:gd name="T64" fmla="*/ 2147483647 w 192"/>
              <a:gd name="T65" fmla="*/ 2147483647 h 190"/>
              <a:gd name="T66" fmla="*/ 2147483647 w 192"/>
              <a:gd name="T67" fmla="*/ 2147483647 h 190"/>
              <a:gd name="T68" fmla="*/ 2147483647 w 192"/>
              <a:gd name="T69" fmla="*/ 2147483647 h 190"/>
              <a:gd name="T70" fmla="*/ 2147483647 w 192"/>
              <a:gd name="T71" fmla="*/ 2147483647 h 190"/>
              <a:gd name="T72" fmla="*/ 2147483647 w 192"/>
              <a:gd name="T73" fmla="*/ 2147483647 h 190"/>
              <a:gd name="T74" fmla="*/ 2147483647 w 192"/>
              <a:gd name="T75" fmla="*/ 2147483647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92"/>
              <a:gd name="T115" fmla="*/ 0 h 190"/>
              <a:gd name="T116" fmla="*/ 192 w 192"/>
              <a:gd name="T117" fmla="*/ 190 h 1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92" h="190">
                <a:moveTo>
                  <a:pt x="192" y="94"/>
                </a:moveTo>
                <a:lnTo>
                  <a:pt x="192" y="94"/>
                </a:lnTo>
                <a:lnTo>
                  <a:pt x="190" y="114"/>
                </a:lnTo>
                <a:lnTo>
                  <a:pt x="184" y="132"/>
                </a:lnTo>
                <a:lnTo>
                  <a:pt x="174" y="148"/>
                </a:lnTo>
                <a:lnTo>
                  <a:pt x="164" y="162"/>
                </a:lnTo>
                <a:lnTo>
                  <a:pt x="150" y="174"/>
                </a:lnTo>
                <a:lnTo>
                  <a:pt x="132" y="182"/>
                </a:lnTo>
                <a:lnTo>
                  <a:pt x="116" y="188"/>
                </a:lnTo>
                <a:lnTo>
                  <a:pt x="96"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6" y="0"/>
                </a:lnTo>
                <a:lnTo>
                  <a:pt x="116" y="2"/>
                </a:lnTo>
                <a:lnTo>
                  <a:pt x="132" y="8"/>
                </a:lnTo>
                <a:lnTo>
                  <a:pt x="150" y="16"/>
                </a:lnTo>
                <a:lnTo>
                  <a:pt x="164" y="28"/>
                </a:lnTo>
                <a:lnTo>
                  <a:pt x="174" y="42"/>
                </a:lnTo>
                <a:lnTo>
                  <a:pt x="184" y="58"/>
                </a:lnTo>
                <a:lnTo>
                  <a:pt x="190" y="76"/>
                </a:lnTo>
                <a:lnTo>
                  <a:pt x="192" y="94"/>
                </a:lnTo>
                <a:close/>
              </a:path>
            </a:pathLst>
          </a:custGeom>
          <a:solidFill>
            <a:srgbClr val="4DCEB8"/>
          </a:solidFill>
          <a:ln w="9525">
            <a:noFill/>
            <a:bevel/>
            <a:headEnd/>
            <a:tailEnd/>
          </a:ln>
        </p:spPr>
        <p:txBody>
          <a:bodyPr lIns="121914" tIns="60957" rIns="121914" bIns="60957"/>
          <a:lstStyle/>
          <a:p>
            <a:endParaRPr lang="zh-CN" altLang="en-US"/>
          </a:p>
        </p:txBody>
      </p:sp>
      <p:sp>
        <p:nvSpPr>
          <p:cNvPr id="12" name="Freeform 124"/>
          <p:cNvSpPr>
            <a:spLocks noChangeArrowheads="1"/>
          </p:cNvSpPr>
          <p:nvPr/>
        </p:nvSpPr>
        <p:spPr bwMode="auto">
          <a:xfrm>
            <a:off x="6025197" y="4516331"/>
            <a:ext cx="285430" cy="283622"/>
          </a:xfrm>
          <a:custGeom>
            <a:avLst/>
            <a:gdLst>
              <a:gd name="T0" fmla="*/ 2147483647 w 190"/>
              <a:gd name="T1" fmla="*/ 2147483647 h 190"/>
              <a:gd name="T2" fmla="*/ 2147483647 w 190"/>
              <a:gd name="T3" fmla="*/ 2147483647 h 190"/>
              <a:gd name="T4" fmla="*/ 2147483647 w 190"/>
              <a:gd name="T5" fmla="*/ 2147483647 h 190"/>
              <a:gd name="T6" fmla="*/ 2147483647 w 190"/>
              <a:gd name="T7" fmla="*/ 2147483647 h 190"/>
              <a:gd name="T8" fmla="*/ 2147483647 w 190"/>
              <a:gd name="T9" fmla="*/ 2147483647 h 190"/>
              <a:gd name="T10" fmla="*/ 2147483647 w 190"/>
              <a:gd name="T11" fmla="*/ 2147483647 h 190"/>
              <a:gd name="T12" fmla="*/ 2147483647 w 190"/>
              <a:gd name="T13" fmla="*/ 2147483647 h 190"/>
              <a:gd name="T14" fmla="*/ 2147483647 w 190"/>
              <a:gd name="T15" fmla="*/ 2147483647 h 190"/>
              <a:gd name="T16" fmla="*/ 2147483647 w 190"/>
              <a:gd name="T17" fmla="*/ 2147483647 h 190"/>
              <a:gd name="T18" fmla="*/ 2147483647 w 190"/>
              <a:gd name="T19" fmla="*/ 2147483647 h 190"/>
              <a:gd name="T20" fmla="*/ 2147483647 w 190"/>
              <a:gd name="T21" fmla="*/ 2147483647 h 190"/>
              <a:gd name="T22" fmla="*/ 2147483647 w 190"/>
              <a:gd name="T23" fmla="*/ 2147483647 h 190"/>
              <a:gd name="T24" fmla="*/ 2147483647 w 190"/>
              <a:gd name="T25" fmla="*/ 2147483647 h 190"/>
              <a:gd name="T26" fmla="*/ 2147483647 w 190"/>
              <a:gd name="T27" fmla="*/ 2147483647 h 190"/>
              <a:gd name="T28" fmla="*/ 2147483647 w 190"/>
              <a:gd name="T29" fmla="*/ 2147483647 h 190"/>
              <a:gd name="T30" fmla="*/ 2147483647 w 190"/>
              <a:gd name="T31" fmla="*/ 2147483647 h 190"/>
              <a:gd name="T32" fmla="*/ 2147483647 w 190"/>
              <a:gd name="T33" fmla="*/ 2147483647 h 190"/>
              <a:gd name="T34" fmla="*/ 2147483647 w 190"/>
              <a:gd name="T35" fmla="*/ 2147483647 h 190"/>
              <a:gd name="T36" fmla="*/ 0 w 190"/>
              <a:gd name="T37" fmla="*/ 2147483647 h 190"/>
              <a:gd name="T38" fmla="*/ 0 w 190"/>
              <a:gd name="T39" fmla="*/ 2147483647 h 190"/>
              <a:gd name="T40" fmla="*/ 2147483647 w 190"/>
              <a:gd name="T41" fmla="*/ 2147483647 h 190"/>
              <a:gd name="T42" fmla="*/ 2147483647 w 190"/>
              <a:gd name="T43" fmla="*/ 2147483647 h 190"/>
              <a:gd name="T44" fmla="*/ 2147483647 w 190"/>
              <a:gd name="T45" fmla="*/ 2147483647 h 190"/>
              <a:gd name="T46" fmla="*/ 2147483647 w 190"/>
              <a:gd name="T47" fmla="*/ 2147483647 h 190"/>
              <a:gd name="T48" fmla="*/ 2147483647 w 190"/>
              <a:gd name="T49" fmla="*/ 2147483647 h 190"/>
              <a:gd name="T50" fmla="*/ 2147483647 w 190"/>
              <a:gd name="T51" fmla="*/ 2147483647 h 190"/>
              <a:gd name="T52" fmla="*/ 2147483647 w 190"/>
              <a:gd name="T53" fmla="*/ 2147483647 h 190"/>
              <a:gd name="T54" fmla="*/ 2147483647 w 190"/>
              <a:gd name="T55" fmla="*/ 0 h 190"/>
              <a:gd name="T56" fmla="*/ 2147483647 w 190"/>
              <a:gd name="T57" fmla="*/ 0 h 190"/>
              <a:gd name="T58" fmla="*/ 2147483647 w 190"/>
              <a:gd name="T59" fmla="*/ 2147483647 h 190"/>
              <a:gd name="T60" fmla="*/ 2147483647 w 190"/>
              <a:gd name="T61" fmla="*/ 2147483647 h 190"/>
              <a:gd name="T62" fmla="*/ 2147483647 w 190"/>
              <a:gd name="T63" fmla="*/ 2147483647 h 190"/>
              <a:gd name="T64" fmla="*/ 2147483647 w 190"/>
              <a:gd name="T65" fmla="*/ 2147483647 h 190"/>
              <a:gd name="T66" fmla="*/ 2147483647 w 190"/>
              <a:gd name="T67" fmla="*/ 2147483647 h 190"/>
              <a:gd name="T68" fmla="*/ 2147483647 w 190"/>
              <a:gd name="T69" fmla="*/ 2147483647 h 190"/>
              <a:gd name="T70" fmla="*/ 2147483647 w 190"/>
              <a:gd name="T71" fmla="*/ 2147483647 h 190"/>
              <a:gd name="T72" fmla="*/ 2147483647 w 190"/>
              <a:gd name="T73" fmla="*/ 2147483647 h 190"/>
              <a:gd name="T74" fmla="*/ 2147483647 w 190"/>
              <a:gd name="T75" fmla="*/ 2147483647 h 1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90"/>
              <a:gd name="T115" fmla="*/ 0 h 190"/>
              <a:gd name="T116" fmla="*/ 190 w 190"/>
              <a:gd name="T117" fmla="*/ 190 h 1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90" h="190">
                <a:moveTo>
                  <a:pt x="190" y="94"/>
                </a:moveTo>
                <a:lnTo>
                  <a:pt x="190" y="94"/>
                </a:lnTo>
                <a:lnTo>
                  <a:pt x="188" y="114"/>
                </a:lnTo>
                <a:lnTo>
                  <a:pt x="182" y="132"/>
                </a:lnTo>
                <a:lnTo>
                  <a:pt x="174" y="148"/>
                </a:lnTo>
                <a:lnTo>
                  <a:pt x="162" y="162"/>
                </a:lnTo>
                <a:lnTo>
                  <a:pt x="148" y="174"/>
                </a:lnTo>
                <a:lnTo>
                  <a:pt x="132" y="182"/>
                </a:lnTo>
                <a:lnTo>
                  <a:pt x="114" y="188"/>
                </a:lnTo>
                <a:lnTo>
                  <a:pt x="94" y="190"/>
                </a:lnTo>
                <a:lnTo>
                  <a:pt x="76" y="188"/>
                </a:lnTo>
                <a:lnTo>
                  <a:pt x="58" y="182"/>
                </a:lnTo>
                <a:lnTo>
                  <a:pt x="42" y="174"/>
                </a:lnTo>
                <a:lnTo>
                  <a:pt x="28" y="162"/>
                </a:lnTo>
                <a:lnTo>
                  <a:pt x="16" y="148"/>
                </a:lnTo>
                <a:lnTo>
                  <a:pt x="8" y="132"/>
                </a:lnTo>
                <a:lnTo>
                  <a:pt x="2" y="114"/>
                </a:lnTo>
                <a:lnTo>
                  <a:pt x="0" y="94"/>
                </a:lnTo>
                <a:lnTo>
                  <a:pt x="2" y="76"/>
                </a:lnTo>
                <a:lnTo>
                  <a:pt x="8" y="58"/>
                </a:lnTo>
                <a:lnTo>
                  <a:pt x="16" y="42"/>
                </a:lnTo>
                <a:lnTo>
                  <a:pt x="28" y="28"/>
                </a:lnTo>
                <a:lnTo>
                  <a:pt x="42" y="16"/>
                </a:lnTo>
                <a:lnTo>
                  <a:pt x="58" y="8"/>
                </a:lnTo>
                <a:lnTo>
                  <a:pt x="76" y="2"/>
                </a:lnTo>
                <a:lnTo>
                  <a:pt x="94" y="0"/>
                </a:lnTo>
                <a:lnTo>
                  <a:pt x="114" y="2"/>
                </a:lnTo>
                <a:lnTo>
                  <a:pt x="132" y="8"/>
                </a:lnTo>
                <a:lnTo>
                  <a:pt x="148" y="16"/>
                </a:lnTo>
                <a:lnTo>
                  <a:pt x="162" y="28"/>
                </a:lnTo>
                <a:lnTo>
                  <a:pt x="174" y="42"/>
                </a:lnTo>
                <a:lnTo>
                  <a:pt x="182" y="58"/>
                </a:lnTo>
                <a:lnTo>
                  <a:pt x="188" y="76"/>
                </a:lnTo>
                <a:lnTo>
                  <a:pt x="190" y="94"/>
                </a:lnTo>
                <a:close/>
              </a:path>
            </a:pathLst>
          </a:custGeom>
          <a:solidFill>
            <a:srgbClr val="3B68A1"/>
          </a:solidFill>
          <a:ln w="9525">
            <a:noFill/>
            <a:bevel/>
            <a:headEnd/>
            <a:tailEnd/>
          </a:ln>
        </p:spPr>
        <p:txBody>
          <a:bodyPr lIns="121914" tIns="60957" rIns="121914" bIns="60957"/>
          <a:lstStyle/>
          <a:p>
            <a:endParaRPr lang="zh-CN" altLang="en-US"/>
          </a:p>
        </p:txBody>
      </p:sp>
      <p:sp>
        <p:nvSpPr>
          <p:cNvPr id="13" name="矩形 1"/>
          <p:cNvSpPr>
            <a:spLocks noChangeArrowheads="1"/>
          </p:cNvSpPr>
          <p:nvPr/>
        </p:nvSpPr>
        <p:spPr bwMode="auto">
          <a:xfrm>
            <a:off x="8851518" y="2413140"/>
            <a:ext cx="2612226" cy="1600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lIns="121914" tIns="60957" rIns="121914" bIns="60957">
            <a:spAutoFit/>
          </a:bodyPr>
          <a:lstStyle/>
          <a:p>
            <a:pPr algn="just">
              <a:lnSpc>
                <a:spcPct val="150000"/>
              </a:lnSpc>
            </a:pPr>
            <a:r>
              <a:rPr lang="zh-CN" altLang="en-US" b="1" dirty="0">
                <a:solidFill>
                  <a:srgbClr val="595959"/>
                </a:solidFill>
                <a:latin typeface="微软雅黑" pitchFamily="34" charset="-122"/>
                <a:ea typeface="微软雅黑" pitchFamily="34" charset="-122"/>
                <a:sym typeface="微软雅黑" pitchFamily="34" charset="-122"/>
              </a:rPr>
              <a:t>此处添加标题内容</a:t>
            </a:r>
            <a:endParaRPr lang="en-US" altLang="zh-CN" b="1" dirty="0">
              <a:solidFill>
                <a:srgbClr val="595959"/>
              </a:solidFill>
              <a:latin typeface="微软雅黑" pitchFamily="34" charset="-122"/>
              <a:ea typeface="微软雅黑" pitchFamily="34" charset="-122"/>
              <a:sym typeface="微软雅黑" pitchFamily="34" charset="-122"/>
            </a:endParaRPr>
          </a:p>
          <a:p>
            <a:pPr algn="just">
              <a:lnSpc>
                <a:spcPct val="150000"/>
              </a:lnSpc>
            </a:pPr>
            <a:r>
              <a:rPr lang="zh-CN" altLang="en-US" sz="1600" dirty="0">
                <a:solidFill>
                  <a:srgbClr val="595959"/>
                </a:solidFill>
                <a:latin typeface="微软雅黑" pitchFamily="34" charset="-122"/>
                <a:ea typeface="微软雅黑" pitchFamily="34" charset="-122"/>
                <a:sym typeface="微软雅黑" pitchFamily="34" charset="-122"/>
              </a:rPr>
              <a:t>点击此处添加内容</a:t>
            </a:r>
            <a:endParaRPr lang="en-US" altLang="zh-CN" sz="1600" dirty="0">
              <a:solidFill>
                <a:srgbClr val="595959"/>
              </a:solidFill>
              <a:latin typeface="微软雅黑" pitchFamily="34" charset="-122"/>
              <a:ea typeface="微软雅黑" pitchFamily="34" charset="-122"/>
              <a:sym typeface="微软雅黑" pitchFamily="34" charset="-122"/>
            </a:endParaRPr>
          </a:p>
          <a:p>
            <a:pPr algn="just">
              <a:lnSpc>
                <a:spcPct val="150000"/>
              </a:lnSpc>
            </a:pPr>
            <a:r>
              <a:rPr lang="zh-CN" altLang="en-US" sz="1600" dirty="0">
                <a:solidFill>
                  <a:srgbClr val="595959"/>
                </a:solidFill>
                <a:latin typeface="微软雅黑" pitchFamily="34" charset="-122"/>
                <a:ea typeface="微软雅黑" pitchFamily="34" charset="-122"/>
                <a:sym typeface="微软雅黑" pitchFamily="34" charset="-122"/>
              </a:rPr>
              <a:t>点击此处添加内容</a:t>
            </a:r>
          </a:p>
          <a:p>
            <a:pPr algn="just">
              <a:lnSpc>
                <a:spcPct val="150000"/>
              </a:lnSpc>
            </a:pPr>
            <a:endParaRPr lang="zh-CN" altLang="en-US" sz="1400" b="1" dirty="0">
              <a:solidFill>
                <a:srgbClr val="595959"/>
              </a:solidFill>
              <a:latin typeface="微软雅黑" pitchFamily="34" charset="-122"/>
              <a:ea typeface="微软雅黑" pitchFamily="34" charset="-122"/>
              <a:sym typeface="微软雅黑" pitchFamily="34" charset="-122"/>
            </a:endParaRPr>
          </a:p>
        </p:txBody>
      </p:sp>
      <p:sp>
        <p:nvSpPr>
          <p:cNvPr id="14" name="任意多边形 51"/>
          <p:cNvSpPr>
            <a:spLocks/>
          </p:cNvSpPr>
          <p:nvPr/>
        </p:nvSpPr>
        <p:spPr bwMode="auto">
          <a:xfrm flipH="1">
            <a:off x="1906517" y="2954957"/>
            <a:ext cx="3596776" cy="937584"/>
          </a:xfrm>
          <a:custGeom>
            <a:avLst/>
            <a:gdLst>
              <a:gd name="T0" fmla="*/ 0 w 2896333"/>
              <a:gd name="T1" fmla="*/ 3331403 h 581025"/>
              <a:gd name="T2" fmla="*/ 515960 w 2896333"/>
              <a:gd name="T3" fmla="*/ 0 h 581025"/>
              <a:gd name="T4" fmla="*/ 4482609 w 2896333"/>
              <a:gd name="T5" fmla="*/ 0 h 581025"/>
              <a:gd name="T6" fmla="*/ 0 60000 65536"/>
              <a:gd name="T7" fmla="*/ 0 60000 65536"/>
              <a:gd name="T8" fmla="*/ 0 60000 65536"/>
              <a:gd name="T9" fmla="*/ 0 w 2896333"/>
              <a:gd name="T10" fmla="*/ 0 h 581025"/>
              <a:gd name="T11" fmla="*/ 2896333 w 2896333"/>
              <a:gd name="T12" fmla="*/ 581025 h 581025"/>
            </a:gdLst>
            <a:ahLst/>
            <a:cxnLst>
              <a:cxn ang="T6">
                <a:pos x="T0" y="T1"/>
              </a:cxn>
              <a:cxn ang="T7">
                <a:pos x="T2" y="T3"/>
              </a:cxn>
              <a:cxn ang="T8">
                <a:pos x="T4" y="T5"/>
              </a:cxn>
            </a:cxnLst>
            <a:rect l="T9" t="T10" r="T11" b="T12"/>
            <a:pathLst>
              <a:path w="2896333" h="581025">
                <a:moveTo>
                  <a:pt x="0" y="581025"/>
                </a:moveTo>
                <a:lnTo>
                  <a:pt x="333375" y="0"/>
                </a:lnTo>
                <a:lnTo>
                  <a:pt x="2896333" y="0"/>
                </a:lnTo>
              </a:path>
            </a:pathLst>
          </a:custGeom>
          <a:noFill/>
          <a:ln w="12700">
            <a:solidFill>
              <a:schemeClr val="bg1">
                <a:lumMod val="50000"/>
              </a:schemeClr>
            </a:solidFill>
            <a:prstDash val="dash"/>
            <a:bevel/>
            <a:headEnd type="oval" w="med" len="med"/>
            <a:tailEnd/>
          </a:ln>
          <a:extLst>
            <a:ext uri="{909E8E84-426E-40DD-AFC4-6F175D3DCCD1}">
              <a14:hiddenFill xmlns:a14="http://schemas.microsoft.com/office/drawing/2010/main">
                <a:solidFill>
                  <a:srgbClr val="FFFFFF"/>
                </a:solidFill>
              </a14:hiddenFill>
            </a:ext>
          </a:extLst>
        </p:spPr>
        <p:txBody>
          <a:bodyPr lIns="121914" tIns="60957" rIns="121914" bIns="60957" anchor="ctr"/>
          <a:lstStyle/>
          <a:p>
            <a:endParaRPr lang="zh-CN" altLang="en-US"/>
          </a:p>
        </p:txBody>
      </p:sp>
      <p:sp>
        <p:nvSpPr>
          <p:cNvPr id="15" name="矩形 1"/>
          <p:cNvSpPr>
            <a:spLocks noChangeArrowheads="1"/>
          </p:cNvSpPr>
          <p:nvPr/>
        </p:nvSpPr>
        <p:spPr bwMode="auto">
          <a:xfrm>
            <a:off x="1804919" y="2487594"/>
            <a:ext cx="2915720" cy="1600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lIns="121914" tIns="60957" rIns="121914" bIns="60957">
            <a:spAutoFit/>
          </a:bodyPr>
          <a:lstStyle/>
          <a:p>
            <a:pPr algn="just">
              <a:lnSpc>
                <a:spcPct val="150000"/>
              </a:lnSpc>
            </a:pPr>
            <a:r>
              <a:rPr lang="zh-CN" altLang="en-US" b="1" dirty="0">
                <a:solidFill>
                  <a:srgbClr val="595959"/>
                </a:solidFill>
                <a:latin typeface="微软雅黑" pitchFamily="34" charset="-122"/>
                <a:ea typeface="微软雅黑" pitchFamily="34" charset="-122"/>
                <a:sym typeface="微软雅黑" pitchFamily="34" charset="-122"/>
              </a:rPr>
              <a:t>此处添加标题内容</a:t>
            </a:r>
            <a:endParaRPr lang="en-US" altLang="zh-CN" b="1" dirty="0">
              <a:solidFill>
                <a:srgbClr val="595959"/>
              </a:solidFill>
              <a:latin typeface="微软雅黑" pitchFamily="34" charset="-122"/>
              <a:ea typeface="微软雅黑" pitchFamily="34" charset="-122"/>
              <a:sym typeface="微软雅黑" pitchFamily="34" charset="-122"/>
            </a:endParaRPr>
          </a:p>
          <a:p>
            <a:pPr algn="just">
              <a:lnSpc>
                <a:spcPct val="150000"/>
              </a:lnSpc>
            </a:pPr>
            <a:r>
              <a:rPr lang="zh-CN" altLang="en-US" sz="1600" dirty="0">
                <a:solidFill>
                  <a:srgbClr val="595959"/>
                </a:solidFill>
                <a:latin typeface="微软雅黑" pitchFamily="34" charset="-122"/>
                <a:ea typeface="微软雅黑" pitchFamily="34" charset="-122"/>
                <a:sym typeface="微软雅黑" pitchFamily="34" charset="-122"/>
              </a:rPr>
              <a:t>点击此处添加内容</a:t>
            </a:r>
            <a:endParaRPr lang="en-US" altLang="zh-CN" sz="1600" dirty="0">
              <a:solidFill>
                <a:srgbClr val="595959"/>
              </a:solidFill>
              <a:latin typeface="微软雅黑" pitchFamily="34" charset="-122"/>
              <a:ea typeface="微软雅黑" pitchFamily="34" charset="-122"/>
              <a:sym typeface="微软雅黑" pitchFamily="34" charset="-122"/>
            </a:endParaRPr>
          </a:p>
          <a:p>
            <a:pPr algn="just">
              <a:lnSpc>
                <a:spcPct val="150000"/>
              </a:lnSpc>
            </a:pPr>
            <a:r>
              <a:rPr lang="zh-CN" altLang="en-US" sz="1600" dirty="0">
                <a:solidFill>
                  <a:srgbClr val="595959"/>
                </a:solidFill>
                <a:latin typeface="微软雅黑" pitchFamily="34" charset="-122"/>
                <a:ea typeface="微软雅黑" pitchFamily="34" charset="-122"/>
                <a:sym typeface="微软雅黑" pitchFamily="34" charset="-122"/>
              </a:rPr>
              <a:t>点击此处添加内容</a:t>
            </a:r>
          </a:p>
          <a:p>
            <a:pPr algn="just">
              <a:lnSpc>
                <a:spcPct val="150000"/>
              </a:lnSpc>
            </a:pPr>
            <a:endParaRPr lang="zh-CN" altLang="en-US" sz="1400" b="1" dirty="0">
              <a:solidFill>
                <a:srgbClr val="595959"/>
              </a:solidFill>
              <a:latin typeface="微软雅黑" pitchFamily="34" charset="-122"/>
              <a:ea typeface="微软雅黑" pitchFamily="34" charset="-122"/>
              <a:sym typeface="微软雅黑" pitchFamily="34" charset="-122"/>
            </a:endParaRPr>
          </a:p>
        </p:txBody>
      </p:sp>
      <p:sp>
        <p:nvSpPr>
          <p:cNvPr id="16" name="任意多边形 53"/>
          <p:cNvSpPr>
            <a:spLocks/>
          </p:cNvSpPr>
          <p:nvPr/>
        </p:nvSpPr>
        <p:spPr bwMode="auto">
          <a:xfrm flipH="1">
            <a:off x="1930718" y="4511630"/>
            <a:ext cx="3197536" cy="944810"/>
          </a:xfrm>
          <a:custGeom>
            <a:avLst/>
            <a:gdLst>
              <a:gd name="T0" fmla="*/ 0 w 2528430"/>
              <a:gd name="T1" fmla="*/ 3322353 h 587027"/>
              <a:gd name="T2" fmla="*/ 565084 w 2528430"/>
              <a:gd name="T3" fmla="*/ 33968 h 587027"/>
              <a:gd name="T4" fmla="*/ 4285790 w 2528430"/>
              <a:gd name="T5" fmla="*/ 0 h 587027"/>
              <a:gd name="T6" fmla="*/ 0 60000 65536"/>
              <a:gd name="T7" fmla="*/ 0 60000 65536"/>
              <a:gd name="T8" fmla="*/ 0 60000 65536"/>
              <a:gd name="T9" fmla="*/ 0 w 2528430"/>
              <a:gd name="T10" fmla="*/ 0 h 587027"/>
              <a:gd name="T11" fmla="*/ 2528430 w 2528430"/>
              <a:gd name="T12" fmla="*/ 587027 h 587027"/>
            </a:gdLst>
            <a:ahLst/>
            <a:cxnLst>
              <a:cxn ang="T6">
                <a:pos x="T0" y="T1"/>
              </a:cxn>
              <a:cxn ang="T7">
                <a:pos x="T2" y="T3"/>
              </a:cxn>
              <a:cxn ang="T8">
                <a:pos x="T4" y="T5"/>
              </a:cxn>
            </a:cxnLst>
            <a:rect l="T9" t="T10" r="T11" b="T12"/>
            <a:pathLst>
              <a:path w="2528430" h="587027">
                <a:moveTo>
                  <a:pt x="0" y="587027"/>
                </a:moveTo>
                <a:lnTo>
                  <a:pt x="333375" y="6002"/>
                </a:lnTo>
                <a:lnTo>
                  <a:pt x="2528430" y="0"/>
                </a:lnTo>
              </a:path>
            </a:pathLst>
          </a:custGeom>
          <a:noFill/>
          <a:ln w="12700">
            <a:solidFill>
              <a:schemeClr val="bg1">
                <a:lumMod val="50000"/>
              </a:schemeClr>
            </a:solidFill>
            <a:prstDash val="dash"/>
            <a:bevel/>
            <a:headEnd type="oval" w="med" len="med"/>
            <a:tailEnd/>
          </a:ln>
          <a:extLst>
            <a:ext uri="{909E8E84-426E-40DD-AFC4-6F175D3DCCD1}">
              <a14:hiddenFill xmlns:a14="http://schemas.microsoft.com/office/drawing/2010/main">
                <a:solidFill>
                  <a:srgbClr val="FFFFFF"/>
                </a:solidFill>
              </a14:hiddenFill>
            </a:ext>
          </a:extLst>
        </p:spPr>
        <p:txBody>
          <a:bodyPr lIns="121914" tIns="60957" rIns="121914" bIns="60957" anchor="ctr"/>
          <a:lstStyle/>
          <a:p>
            <a:endParaRPr lang="zh-CN" altLang="en-US"/>
          </a:p>
        </p:txBody>
      </p:sp>
      <p:sp>
        <p:nvSpPr>
          <p:cNvPr id="17" name="矩形 1"/>
          <p:cNvSpPr>
            <a:spLocks noChangeArrowheads="1"/>
          </p:cNvSpPr>
          <p:nvPr/>
        </p:nvSpPr>
        <p:spPr bwMode="auto">
          <a:xfrm>
            <a:off x="1805350" y="4030758"/>
            <a:ext cx="2904880" cy="12772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lIns="121914" tIns="60957" rIns="121914" bIns="60957">
            <a:spAutoFit/>
          </a:bodyPr>
          <a:lstStyle/>
          <a:p>
            <a:pPr algn="just">
              <a:lnSpc>
                <a:spcPct val="150000"/>
              </a:lnSpc>
            </a:pPr>
            <a:r>
              <a:rPr lang="zh-CN" altLang="en-US" b="1" dirty="0">
                <a:solidFill>
                  <a:srgbClr val="595959"/>
                </a:solidFill>
                <a:latin typeface="微软雅黑" pitchFamily="34" charset="-122"/>
                <a:ea typeface="微软雅黑" pitchFamily="34" charset="-122"/>
                <a:sym typeface="微软雅黑" pitchFamily="34" charset="-122"/>
              </a:rPr>
              <a:t>此处添加标题内容</a:t>
            </a:r>
            <a:endParaRPr lang="en-US" altLang="zh-CN" b="1" dirty="0">
              <a:solidFill>
                <a:srgbClr val="595959"/>
              </a:solidFill>
              <a:latin typeface="微软雅黑" pitchFamily="34" charset="-122"/>
              <a:ea typeface="微软雅黑" pitchFamily="34" charset="-122"/>
              <a:sym typeface="微软雅黑" pitchFamily="34" charset="-122"/>
            </a:endParaRPr>
          </a:p>
          <a:p>
            <a:pPr algn="just">
              <a:lnSpc>
                <a:spcPct val="150000"/>
              </a:lnSpc>
            </a:pPr>
            <a:r>
              <a:rPr lang="zh-CN" altLang="en-US" sz="1600" dirty="0">
                <a:solidFill>
                  <a:srgbClr val="595959"/>
                </a:solidFill>
                <a:latin typeface="微软雅黑" pitchFamily="34" charset="-122"/>
                <a:ea typeface="微软雅黑" pitchFamily="34" charset="-122"/>
                <a:sym typeface="微软雅黑" pitchFamily="34" charset="-122"/>
              </a:rPr>
              <a:t>点击此处添加内容</a:t>
            </a:r>
            <a:endParaRPr lang="en-US" altLang="zh-CN" sz="1600" dirty="0">
              <a:solidFill>
                <a:srgbClr val="595959"/>
              </a:solidFill>
              <a:latin typeface="微软雅黑" pitchFamily="34" charset="-122"/>
              <a:ea typeface="微软雅黑" pitchFamily="34" charset="-122"/>
              <a:sym typeface="微软雅黑" pitchFamily="34" charset="-122"/>
            </a:endParaRPr>
          </a:p>
          <a:p>
            <a:pPr algn="just">
              <a:lnSpc>
                <a:spcPct val="150000"/>
              </a:lnSpc>
            </a:pPr>
            <a:r>
              <a:rPr lang="zh-CN" altLang="en-US" sz="1600" dirty="0">
                <a:solidFill>
                  <a:srgbClr val="595959"/>
                </a:solidFill>
                <a:latin typeface="微软雅黑" pitchFamily="34" charset="-122"/>
                <a:ea typeface="微软雅黑" pitchFamily="34" charset="-122"/>
                <a:sym typeface="微软雅黑" pitchFamily="34" charset="-122"/>
              </a:rPr>
              <a:t>点击此处添加内容</a:t>
            </a:r>
          </a:p>
        </p:txBody>
      </p:sp>
      <p:sp>
        <p:nvSpPr>
          <p:cNvPr id="18" name="矩形 1"/>
          <p:cNvSpPr>
            <a:spLocks noChangeArrowheads="1"/>
          </p:cNvSpPr>
          <p:nvPr/>
        </p:nvSpPr>
        <p:spPr bwMode="auto">
          <a:xfrm>
            <a:off x="8857922" y="4229012"/>
            <a:ext cx="2162402" cy="1692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lIns="121914" tIns="60957" rIns="121914" bIns="60957">
            <a:spAutoFit/>
          </a:bodyPr>
          <a:lstStyle/>
          <a:p>
            <a:pPr algn="just">
              <a:lnSpc>
                <a:spcPct val="150000"/>
              </a:lnSpc>
            </a:pPr>
            <a:r>
              <a:rPr lang="zh-CN" altLang="en-US" b="1" dirty="0">
                <a:solidFill>
                  <a:srgbClr val="595959"/>
                </a:solidFill>
                <a:latin typeface="微软雅黑" pitchFamily="34" charset="-122"/>
                <a:ea typeface="微软雅黑" pitchFamily="34" charset="-122"/>
                <a:sym typeface="微软雅黑" pitchFamily="34" charset="-122"/>
              </a:rPr>
              <a:t>此处添加标题内容</a:t>
            </a:r>
            <a:endParaRPr lang="en-US" altLang="zh-CN" b="1" dirty="0">
              <a:solidFill>
                <a:srgbClr val="595959"/>
              </a:solidFill>
              <a:latin typeface="微软雅黑" pitchFamily="34" charset="-122"/>
              <a:ea typeface="微软雅黑" pitchFamily="34" charset="-122"/>
              <a:sym typeface="微软雅黑" pitchFamily="34" charset="-122"/>
            </a:endParaRPr>
          </a:p>
          <a:p>
            <a:pPr algn="just">
              <a:lnSpc>
                <a:spcPct val="150000"/>
              </a:lnSpc>
            </a:pPr>
            <a:r>
              <a:rPr lang="zh-CN" altLang="en-US" sz="1600" dirty="0">
                <a:solidFill>
                  <a:srgbClr val="595959"/>
                </a:solidFill>
                <a:latin typeface="微软雅黑" pitchFamily="34" charset="-122"/>
                <a:ea typeface="微软雅黑" pitchFamily="34" charset="-122"/>
                <a:sym typeface="微软雅黑" pitchFamily="34" charset="-122"/>
              </a:rPr>
              <a:t>点击此处添加内容</a:t>
            </a:r>
            <a:endParaRPr lang="en-US" altLang="zh-CN" sz="1600" dirty="0">
              <a:solidFill>
                <a:srgbClr val="595959"/>
              </a:solidFill>
              <a:latin typeface="微软雅黑" pitchFamily="34" charset="-122"/>
              <a:ea typeface="微软雅黑" pitchFamily="34" charset="-122"/>
              <a:sym typeface="微软雅黑" pitchFamily="34" charset="-122"/>
            </a:endParaRPr>
          </a:p>
          <a:p>
            <a:pPr algn="just">
              <a:lnSpc>
                <a:spcPct val="150000"/>
              </a:lnSpc>
            </a:pPr>
            <a:r>
              <a:rPr lang="zh-CN" altLang="en-US" sz="1600" dirty="0">
                <a:solidFill>
                  <a:srgbClr val="595959"/>
                </a:solidFill>
                <a:latin typeface="微软雅黑" pitchFamily="34" charset="-122"/>
                <a:ea typeface="微软雅黑" pitchFamily="34" charset="-122"/>
                <a:sym typeface="微软雅黑" pitchFamily="34" charset="-122"/>
              </a:rPr>
              <a:t>点击此处添加内容</a:t>
            </a:r>
          </a:p>
          <a:p>
            <a:pPr algn="just">
              <a:lnSpc>
                <a:spcPct val="150000"/>
              </a:lnSpc>
            </a:pPr>
            <a:endParaRPr lang="zh-CN" altLang="en-US" dirty="0">
              <a:solidFill>
                <a:srgbClr val="000000"/>
              </a:solidFill>
              <a:latin typeface="Calibri" pitchFamily="34" charset="0"/>
              <a:sym typeface="宋体" pitchFamily="2" charset="-122"/>
            </a:endParaRPr>
          </a:p>
        </p:txBody>
      </p:sp>
      <p:sp>
        <p:nvSpPr>
          <p:cNvPr id="19" name="任意多边形 70"/>
          <p:cNvSpPr>
            <a:spLocks/>
          </p:cNvSpPr>
          <p:nvPr/>
        </p:nvSpPr>
        <p:spPr bwMode="auto">
          <a:xfrm>
            <a:off x="7119154" y="2873885"/>
            <a:ext cx="3638328" cy="939390"/>
          </a:xfrm>
          <a:custGeom>
            <a:avLst/>
            <a:gdLst>
              <a:gd name="T0" fmla="*/ 0 w 2896333"/>
              <a:gd name="T1" fmla="*/ 3363613 h 581025"/>
              <a:gd name="T2" fmla="*/ 546459 w 2896333"/>
              <a:gd name="T3" fmla="*/ 0 h 581025"/>
              <a:gd name="T4" fmla="*/ 4747578 w 2896333"/>
              <a:gd name="T5" fmla="*/ 0 h 581025"/>
              <a:gd name="T6" fmla="*/ 0 60000 65536"/>
              <a:gd name="T7" fmla="*/ 0 60000 65536"/>
              <a:gd name="T8" fmla="*/ 0 60000 65536"/>
              <a:gd name="T9" fmla="*/ 0 w 2896333"/>
              <a:gd name="T10" fmla="*/ 0 h 581025"/>
              <a:gd name="T11" fmla="*/ 2896333 w 2896333"/>
              <a:gd name="T12" fmla="*/ 581025 h 581025"/>
            </a:gdLst>
            <a:ahLst/>
            <a:cxnLst>
              <a:cxn ang="T6">
                <a:pos x="T0" y="T1"/>
              </a:cxn>
              <a:cxn ang="T7">
                <a:pos x="T2" y="T3"/>
              </a:cxn>
              <a:cxn ang="T8">
                <a:pos x="T4" y="T5"/>
              </a:cxn>
            </a:cxnLst>
            <a:rect l="T9" t="T10" r="T11" b="T12"/>
            <a:pathLst>
              <a:path w="2896333" h="581025">
                <a:moveTo>
                  <a:pt x="0" y="581025"/>
                </a:moveTo>
                <a:lnTo>
                  <a:pt x="333375" y="0"/>
                </a:lnTo>
                <a:lnTo>
                  <a:pt x="2896333" y="0"/>
                </a:lnTo>
              </a:path>
            </a:pathLst>
          </a:custGeom>
          <a:noFill/>
          <a:ln w="12700">
            <a:solidFill>
              <a:schemeClr val="bg1">
                <a:lumMod val="50000"/>
              </a:schemeClr>
            </a:solidFill>
            <a:prstDash val="dash"/>
            <a:bevel/>
            <a:headEnd type="oval" w="med" len="med"/>
            <a:tailEnd/>
          </a:ln>
          <a:extLst>
            <a:ext uri="{909E8E84-426E-40DD-AFC4-6F175D3DCCD1}">
              <a14:hiddenFill xmlns:a14="http://schemas.microsoft.com/office/drawing/2010/main">
                <a:solidFill>
                  <a:srgbClr val="FFFFFF"/>
                </a:solidFill>
              </a14:hiddenFill>
            </a:ext>
          </a:extLst>
        </p:spPr>
        <p:txBody>
          <a:bodyPr lIns="121914" tIns="60957" rIns="121914" bIns="60957" anchor="ctr"/>
          <a:lstStyle/>
          <a:p>
            <a:endParaRPr lang="zh-CN" altLang="en-US"/>
          </a:p>
        </p:txBody>
      </p:sp>
      <p:sp>
        <p:nvSpPr>
          <p:cNvPr id="20" name="任意多边形 71"/>
          <p:cNvSpPr>
            <a:spLocks/>
          </p:cNvSpPr>
          <p:nvPr/>
        </p:nvSpPr>
        <p:spPr bwMode="auto">
          <a:xfrm>
            <a:off x="6963788" y="4708480"/>
            <a:ext cx="3788268" cy="944810"/>
          </a:xfrm>
          <a:custGeom>
            <a:avLst/>
            <a:gdLst>
              <a:gd name="T0" fmla="*/ 0 w 2528430"/>
              <a:gd name="T1" fmla="*/ 3322353 h 587027"/>
              <a:gd name="T2" fmla="*/ 1318983 w 2528430"/>
              <a:gd name="T3" fmla="*/ 33968 h 587027"/>
              <a:gd name="T4" fmla="*/ 10003623 w 2528430"/>
              <a:gd name="T5" fmla="*/ 0 h 587027"/>
              <a:gd name="T6" fmla="*/ 0 60000 65536"/>
              <a:gd name="T7" fmla="*/ 0 60000 65536"/>
              <a:gd name="T8" fmla="*/ 0 60000 65536"/>
              <a:gd name="T9" fmla="*/ 0 w 2528430"/>
              <a:gd name="T10" fmla="*/ 0 h 587027"/>
              <a:gd name="T11" fmla="*/ 2528430 w 2528430"/>
              <a:gd name="T12" fmla="*/ 587027 h 587027"/>
            </a:gdLst>
            <a:ahLst/>
            <a:cxnLst>
              <a:cxn ang="T6">
                <a:pos x="T0" y="T1"/>
              </a:cxn>
              <a:cxn ang="T7">
                <a:pos x="T2" y="T3"/>
              </a:cxn>
              <a:cxn ang="T8">
                <a:pos x="T4" y="T5"/>
              </a:cxn>
            </a:cxnLst>
            <a:rect l="T9" t="T10" r="T11" b="T12"/>
            <a:pathLst>
              <a:path w="2528430" h="587027">
                <a:moveTo>
                  <a:pt x="0" y="587027"/>
                </a:moveTo>
                <a:lnTo>
                  <a:pt x="333375" y="6002"/>
                </a:lnTo>
                <a:lnTo>
                  <a:pt x="2528430" y="0"/>
                </a:lnTo>
              </a:path>
            </a:pathLst>
          </a:custGeom>
          <a:noFill/>
          <a:ln w="12700">
            <a:solidFill>
              <a:schemeClr val="bg1">
                <a:lumMod val="50000"/>
              </a:schemeClr>
            </a:solidFill>
            <a:prstDash val="dash"/>
            <a:bevel/>
            <a:headEnd type="oval" w="med" len="med"/>
            <a:tailEnd/>
          </a:ln>
          <a:extLst>
            <a:ext uri="{909E8E84-426E-40DD-AFC4-6F175D3DCCD1}">
              <a14:hiddenFill xmlns:a14="http://schemas.microsoft.com/office/drawing/2010/main">
                <a:solidFill>
                  <a:srgbClr val="FFFFFF"/>
                </a:solidFill>
              </a14:hiddenFill>
            </a:ext>
          </a:extLst>
        </p:spPr>
        <p:txBody>
          <a:bodyPr lIns="121914" tIns="60957" rIns="121914" bIns="60957" anchor="ctr"/>
          <a:lstStyle/>
          <a:p>
            <a:endParaRPr lang="zh-CN" altLang="en-US"/>
          </a:p>
        </p:txBody>
      </p:sp>
      <p:sp>
        <p:nvSpPr>
          <p:cNvPr id="21" name="Oval 54"/>
          <p:cNvSpPr>
            <a:spLocks noChangeArrowheads="1"/>
          </p:cNvSpPr>
          <p:nvPr/>
        </p:nvSpPr>
        <p:spPr bwMode="auto">
          <a:xfrm>
            <a:off x="5442691" y="3836766"/>
            <a:ext cx="126458" cy="124650"/>
          </a:xfrm>
          <a:prstGeom prst="ellipse">
            <a:avLst/>
          </a:prstGeom>
          <a:gradFill rotWithShape="1">
            <a:gsLst>
              <a:gs pos="0">
                <a:srgbClr val="BBBBBB"/>
              </a:gs>
              <a:gs pos="34999">
                <a:srgbClr val="CFCFCF"/>
              </a:gs>
              <a:gs pos="100000">
                <a:srgbClr val="EDEDED"/>
              </a:gs>
            </a:gsLst>
            <a:lin ang="16200000" scaled="1"/>
          </a:gradFill>
          <a:ln>
            <a:noFill/>
          </a:ln>
          <a:extLst>
            <a:ext uri="{91240B29-F687-4F45-9708-019B960494DF}">
              <a14:hiddenLine xmlns:a14="http://schemas.microsoft.com/office/drawing/2010/main" w="9525">
                <a:solidFill>
                  <a:srgbClr val="000000"/>
                </a:solidFill>
                <a:bevel/>
                <a:headEnd/>
                <a:tailEnd/>
              </a14:hiddenLine>
            </a:ext>
          </a:extLst>
        </p:spPr>
        <p:txBody>
          <a:bodyPr lIns="121914" tIns="60957" rIns="121914" bIns="60957"/>
          <a:lstStyle/>
          <a:p>
            <a:endParaRPr lang="zh-CN" altLang="zh-CN" sz="2400">
              <a:solidFill>
                <a:srgbClr val="000000"/>
              </a:solidFill>
              <a:latin typeface="方正兰亭粗黑_GBK" pitchFamily="2" charset="-122"/>
              <a:sym typeface="宋体" pitchFamily="2" charset="-122"/>
            </a:endParaRPr>
          </a:p>
        </p:txBody>
      </p:sp>
      <p:sp>
        <p:nvSpPr>
          <p:cNvPr id="22" name="Oval 54"/>
          <p:cNvSpPr>
            <a:spLocks noChangeArrowheads="1"/>
          </p:cNvSpPr>
          <p:nvPr/>
        </p:nvSpPr>
        <p:spPr bwMode="auto">
          <a:xfrm>
            <a:off x="7034727" y="3766916"/>
            <a:ext cx="126458" cy="124650"/>
          </a:xfrm>
          <a:prstGeom prst="ellipse">
            <a:avLst/>
          </a:prstGeom>
          <a:gradFill rotWithShape="1">
            <a:gsLst>
              <a:gs pos="0">
                <a:srgbClr val="BBBBBB"/>
              </a:gs>
              <a:gs pos="34999">
                <a:srgbClr val="CFCFCF"/>
              </a:gs>
              <a:gs pos="100000">
                <a:srgbClr val="EDEDED"/>
              </a:gs>
            </a:gsLst>
            <a:lin ang="16200000" scaled="1"/>
          </a:gradFill>
          <a:ln>
            <a:noFill/>
          </a:ln>
          <a:extLst>
            <a:ext uri="{91240B29-F687-4F45-9708-019B960494DF}">
              <a14:hiddenLine xmlns:a14="http://schemas.microsoft.com/office/drawing/2010/main" w="9525">
                <a:solidFill>
                  <a:srgbClr val="000000"/>
                </a:solidFill>
                <a:bevel/>
                <a:headEnd/>
                <a:tailEnd/>
              </a14:hiddenLine>
            </a:ext>
          </a:extLst>
        </p:spPr>
        <p:txBody>
          <a:bodyPr lIns="121914" tIns="60957" rIns="121914" bIns="60957"/>
          <a:lstStyle/>
          <a:p>
            <a:endParaRPr lang="zh-CN" altLang="zh-CN" sz="2400">
              <a:solidFill>
                <a:srgbClr val="000000"/>
              </a:solidFill>
              <a:latin typeface="方正兰亭粗黑_GBK" pitchFamily="2" charset="-122"/>
              <a:sym typeface="宋体" pitchFamily="2" charset="-122"/>
            </a:endParaRPr>
          </a:p>
        </p:txBody>
      </p:sp>
      <p:sp>
        <p:nvSpPr>
          <p:cNvPr id="23" name="Oval 54"/>
          <p:cNvSpPr>
            <a:spLocks noChangeArrowheads="1"/>
          </p:cNvSpPr>
          <p:nvPr/>
        </p:nvSpPr>
        <p:spPr bwMode="auto">
          <a:xfrm>
            <a:off x="6891962" y="5597193"/>
            <a:ext cx="124650" cy="126458"/>
          </a:xfrm>
          <a:prstGeom prst="ellipse">
            <a:avLst/>
          </a:prstGeom>
          <a:gradFill rotWithShape="1">
            <a:gsLst>
              <a:gs pos="0">
                <a:srgbClr val="BBBBBB"/>
              </a:gs>
              <a:gs pos="34999">
                <a:srgbClr val="CFCFCF"/>
              </a:gs>
              <a:gs pos="100000">
                <a:srgbClr val="EDEDED"/>
              </a:gs>
            </a:gsLst>
            <a:lin ang="16200000" scaled="1"/>
          </a:gradFill>
          <a:ln>
            <a:noFill/>
          </a:ln>
          <a:extLst>
            <a:ext uri="{91240B29-F687-4F45-9708-019B960494DF}">
              <a14:hiddenLine xmlns:a14="http://schemas.microsoft.com/office/drawing/2010/main" w="9525">
                <a:solidFill>
                  <a:srgbClr val="000000"/>
                </a:solidFill>
                <a:bevel/>
                <a:headEnd/>
                <a:tailEnd/>
              </a14:hiddenLine>
            </a:ext>
          </a:extLst>
        </p:spPr>
        <p:txBody>
          <a:bodyPr lIns="121914" tIns="60957" rIns="121914" bIns="60957"/>
          <a:lstStyle/>
          <a:p>
            <a:endParaRPr lang="zh-CN" altLang="zh-CN" sz="2400">
              <a:solidFill>
                <a:srgbClr val="000000"/>
              </a:solidFill>
              <a:latin typeface="方正兰亭粗黑_GBK" pitchFamily="2" charset="-122"/>
              <a:sym typeface="宋体" pitchFamily="2" charset="-122"/>
            </a:endParaRPr>
          </a:p>
        </p:txBody>
      </p:sp>
      <p:sp>
        <p:nvSpPr>
          <p:cNvPr id="24" name="Oval 54"/>
          <p:cNvSpPr>
            <a:spLocks noChangeArrowheads="1"/>
          </p:cNvSpPr>
          <p:nvPr/>
        </p:nvSpPr>
        <p:spPr bwMode="auto">
          <a:xfrm>
            <a:off x="5071216" y="5402041"/>
            <a:ext cx="126458" cy="124650"/>
          </a:xfrm>
          <a:prstGeom prst="ellipse">
            <a:avLst/>
          </a:prstGeom>
          <a:gradFill rotWithShape="1">
            <a:gsLst>
              <a:gs pos="0">
                <a:srgbClr val="BBBBBB"/>
              </a:gs>
              <a:gs pos="34999">
                <a:srgbClr val="CFCFCF"/>
              </a:gs>
              <a:gs pos="100000">
                <a:srgbClr val="EDEDED"/>
              </a:gs>
            </a:gsLst>
            <a:lin ang="16200000" scaled="1"/>
          </a:gradFill>
          <a:ln>
            <a:noFill/>
          </a:ln>
          <a:extLst>
            <a:ext uri="{91240B29-F687-4F45-9708-019B960494DF}">
              <a14:hiddenLine xmlns:a14="http://schemas.microsoft.com/office/drawing/2010/main" w="9525">
                <a:solidFill>
                  <a:srgbClr val="000000"/>
                </a:solidFill>
                <a:bevel/>
                <a:headEnd/>
                <a:tailEnd/>
              </a14:hiddenLine>
            </a:ext>
          </a:extLst>
        </p:spPr>
        <p:txBody>
          <a:bodyPr lIns="121914" tIns="60957" rIns="121914" bIns="60957"/>
          <a:lstStyle/>
          <a:p>
            <a:endParaRPr lang="zh-CN" altLang="zh-CN" sz="2400">
              <a:solidFill>
                <a:srgbClr val="000000"/>
              </a:solidFill>
              <a:latin typeface="方正兰亭粗黑_GBK" pitchFamily="2" charset="-122"/>
              <a:sym typeface="宋体" pitchFamily="2" charset="-122"/>
            </a:endParaRPr>
          </a:p>
        </p:txBody>
      </p:sp>
    </p:spTree>
    <p:extLst>
      <p:ext uri="{BB962C8B-B14F-4D97-AF65-F5344CB8AC3E}">
        <p14:creationId xmlns:p14="http://schemas.microsoft.com/office/powerpoint/2010/main" val="1025549800"/>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 presetClass="entr" presetSubtype="9"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ppt_x</p:attrName>
                                        </p:attrNameLst>
                                      </p:cBhvr>
                                      <p:tavLst>
                                        <p:tav tm="0">
                                          <p:val>
                                            <p:strVal val="0-#ppt_w/2"/>
                                          </p:val>
                                        </p:tav>
                                        <p:tav tm="100000">
                                          <p:val>
                                            <p:strVal val="#ppt_x"/>
                                          </p:val>
                                        </p:tav>
                                      </p:tavLst>
                                    </p:anim>
                                    <p:anim calcmode="lin" valueType="num">
                                      <p:cBhvr>
                                        <p:cTn id="12" dur="500" fill="hold"/>
                                        <p:tgtEl>
                                          <p:spTgt spid="8"/>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ppt_x</p:attrName>
                                        </p:attrNameLst>
                                      </p:cBhvr>
                                      <p:tavLst>
                                        <p:tav tm="0">
                                          <p:val>
                                            <p:strVal val="1+#ppt_w/2"/>
                                          </p:val>
                                        </p:tav>
                                        <p:tav tm="100000">
                                          <p:val>
                                            <p:strVal val="#ppt_x"/>
                                          </p:val>
                                        </p:tav>
                                      </p:tavLst>
                                    </p:anim>
                                    <p:anim calcmode="lin" valueType="num">
                                      <p:cBhvr>
                                        <p:cTn id="16" dur="500" fill="hold"/>
                                        <p:tgtEl>
                                          <p:spTgt spid="7"/>
                                        </p:tgtEl>
                                        <p:attrNameLst>
                                          <p:attrName>ppt_y</p:attrName>
                                        </p:attrNameLst>
                                      </p:cBhvr>
                                      <p:tavLst>
                                        <p:tav tm="0">
                                          <p:val>
                                            <p:strVal val="0-#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500" fill="hold"/>
                                        <p:tgtEl>
                                          <p:spTgt spid="6"/>
                                        </p:tgtEl>
                                        <p:attrNameLst>
                                          <p:attrName>ppt_x</p:attrName>
                                        </p:attrNameLst>
                                      </p:cBhvr>
                                      <p:tavLst>
                                        <p:tav tm="0">
                                          <p:val>
                                            <p:strVal val="0-#ppt_w/2"/>
                                          </p:val>
                                        </p:tav>
                                        <p:tav tm="100000">
                                          <p:val>
                                            <p:strVal val="#ppt_x"/>
                                          </p:val>
                                        </p:tav>
                                      </p:tavLst>
                                    </p:anim>
                                    <p:anim calcmode="lin" valueType="num">
                                      <p:cBhvr>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6"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ppt_x</p:attrName>
                                        </p:attrNameLst>
                                      </p:cBhvr>
                                      <p:tavLst>
                                        <p:tav tm="0">
                                          <p:val>
                                            <p:strVal val="1+#ppt_w/2"/>
                                          </p:val>
                                        </p:tav>
                                        <p:tav tm="100000">
                                          <p:val>
                                            <p:strVal val="#ppt_x"/>
                                          </p:val>
                                        </p:tav>
                                      </p:tavLst>
                                    </p:anim>
                                    <p:anim calcmode="lin" valueType="num">
                                      <p:cBhvr>
                                        <p:cTn id="24" dur="500" fill="hold"/>
                                        <p:tgtEl>
                                          <p:spTgt spid="5"/>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3" presetClass="entr" presetSubtype="32" fill="hold" grpId="0" nodeType="after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strVal val="4*#ppt_w"/>
                                          </p:val>
                                        </p:tav>
                                        <p:tav tm="100000">
                                          <p:val>
                                            <p:strVal val="#ppt_w"/>
                                          </p:val>
                                        </p:tav>
                                      </p:tavLst>
                                    </p:anim>
                                    <p:anim calcmode="lin" valueType="num">
                                      <p:cBhvr>
                                        <p:cTn id="29" dur="500" fill="hold"/>
                                        <p:tgtEl>
                                          <p:spTgt spid="9"/>
                                        </p:tgtEl>
                                        <p:attrNameLst>
                                          <p:attrName>ppt_h</p:attrName>
                                        </p:attrNameLst>
                                      </p:cBhvr>
                                      <p:tavLst>
                                        <p:tav tm="0">
                                          <p:val>
                                            <p:strVal val="4*#ppt_h"/>
                                          </p:val>
                                        </p:tav>
                                        <p:tav tm="100000">
                                          <p:val>
                                            <p:strVal val="#ppt_h"/>
                                          </p:val>
                                        </p:tav>
                                      </p:tavLst>
                                    </p:anim>
                                  </p:childTnLst>
                                </p:cTn>
                              </p:par>
                            </p:childTnLst>
                          </p:cTn>
                        </p:par>
                        <p:par>
                          <p:cTn id="30" fill="hold">
                            <p:stCondLst>
                              <p:cond delay="1500"/>
                            </p:stCondLst>
                            <p:childTnLst>
                              <p:par>
                                <p:cTn id="31" presetID="23" presetClass="entr" presetSubtype="32"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p:cTn id="33" dur="500" fill="hold"/>
                                        <p:tgtEl>
                                          <p:spTgt spid="10"/>
                                        </p:tgtEl>
                                        <p:attrNameLst>
                                          <p:attrName>ppt_w</p:attrName>
                                        </p:attrNameLst>
                                      </p:cBhvr>
                                      <p:tavLst>
                                        <p:tav tm="0">
                                          <p:val>
                                            <p:strVal val="4*#ppt_w"/>
                                          </p:val>
                                        </p:tav>
                                        <p:tav tm="100000">
                                          <p:val>
                                            <p:strVal val="#ppt_w"/>
                                          </p:val>
                                        </p:tav>
                                      </p:tavLst>
                                    </p:anim>
                                    <p:anim calcmode="lin" valueType="num">
                                      <p:cBhvr>
                                        <p:cTn id="34" dur="500" fill="hold"/>
                                        <p:tgtEl>
                                          <p:spTgt spid="10"/>
                                        </p:tgtEl>
                                        <p:attrNameLst>
                                          <p:attrName>ppt_h</p:attrName>
                                        </p:attrNameLst>
                                      </p:cBhvr>
                                      <p:tavLst>
                                        <p:tav tm="0">
                                          <p:val>
                                            <p:strVal val="4*#ppt_h"/>
                                          </p:val>
                                        </p:tav>
                                        <p:tav tm="100000">
                                          <p:val>
                                            <p:strVal val="#ppt_h"/>
                                          </p:val>
                                        </p:tav>
                                      </p:tavLst>
                                    </p:anim>
                                  </p:childTnLst>
                                </p:cTn>
                              </p:par>
                            </p:childTnLst>
                          </p:cTn>
                        </p:par>
                        <p:par>
                          <p:cTn id="35" fill="hold">
                            <p:stCondLst>
                              <p:cond delay="2000"/>
                            </p:stCondLst>
                            <p:childTnLst>
                              <p:par>
                                <p:cTn id="36" presetID="23" presetClass="entr" presetSubtype="32" fill="hold" grpId="0" nodeType="afterEffect">
                                  <p:stCondLst>
                                    <p:cond delay="0"/>
                                  </p:stCondLst>
                                  <p:childTnLst>
                                    <p:set>
                                      <p:cBhvr>
                                        <p:cTn id="37" dur="1" fill="hold">
                                          <p:stCondLst>
                                            <p:cond delay="0"/>
                                          </p:stCondLst>
                                        </p:cTn>
                                        <p:tgtEl>
                                          <p:spTgt spid="12"/>
                                        </p:tgtEl>
                                        <p:attrNameLst>
                                          <p:attrName>style.visibility</p:attrName>
                                        </p:attrNameLst>
                                      </p:cBhvr>
                                      <p:to>
                                        <p:strVal val="visible"/>
                                      </p:to>
                                    </p:set>
                                    <p:anim calcmode="lin" valueType="num">
                                      <p:cBhvr>
                                        <p:cTn id="38" dur="500" fill="hold"/>
                                        <p:tgtEl>
                                          <p:spTgt spid="12"/>
                                        </p:tgtEl>
                                        <p:attrNameLst>
                                          <p:attrName>ppt_w</p:attrName>
                                        </p:attrNameLst>
                                      </p:cBhvr>
                                      <p:tavLst>
                                        <p:tav tm="0">
                                          <p:val>
                                            <p:strVal val="4*#ppt_w"/>
                                          </p:val>
                                        </p:tav>
                                        <p:tav tm="100000">
                                          <p:val>
                                            <p:strVal val="#ppt_w"/>
                                          </p:val>
                                        </p:tav>
                                      </p:tavLst>
                                    </p:anim>
                                    <p:anim calcmode="lin" valueType="num">
                                      <p:cBhvr>
                                        <p:cTn id="39" dur="500" fill="hold"/>
                                        <p:tgtEl>
                                          <p:spTgt spid="12"/>
                                        </p:tgtEl>
                                        <p:attrNameLst>
                                          <p:attrName>ppt_h</p:attrName>
                                        </p:attrNameLst>
                                      </p:cBhvr>
                                      <p:tavLst>
                                        <p:tav tm="0">
                                          <p:val>
                                            <p:strVal val="4*#ppt_h"/>
                                          </p:val>
                                        </p:tav>
                                        <p:tav tm="100000">
                                          <p:val>
                                            <p:strVal val="#ppt_h"/>
                                          </p:val>
                                        </p:tav>
                                      </p:tavLst>
                                    </p:anim>
                                  </p:childTnLst>
                                </p:cTn>
                              </p:par>
                            </p:childTnLst>
                          </p:cTn>
                        </p:par>
                        <p:par>
                          <p:cTn id="40" fill="hold">
                            <p:stCondLst>
                              <p:cond delay="2500"/>
                            </p:stCondLst>
                            <p:childTnLst>
                              <p:par>
                                <p:cTn id="41" presetID="23" presetClass="entr" presetSubtype="32"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p:cTn id="43" dur="500" fill="hold"/>
                                        <p:tgtEl>
                                          <p:spTgt spid="11"/>
                                        </p:tgtEl>
                                        <p:attrNameLst>
                                          <p:attrName>ppt_w</p:attrName>
                                        </p:attrNameLst>
                                      </p:cBhvr>
                                      <p:tavLst>
                                        <p:tav tm="0">
                                          <p:val>
                                            <p:strVal val="4*#ppt_w"/>
                                          </p:val>
                                        </p:tav>
                                        <p:tav tm="100000">
                                          <p:val>
                                            <p:strVal val="#ppt_w"/>
                                          </p:val>
                                        </p:tav>
                                      </p:tavLst>
                                    </p:anim>
                                    <p:anim calcmode="lin" valueType="num">
                                      <p:cBhvr>
                                        <p:cTn id="44" dur="500" fill="hold"/>
                                        <p:tgtEl>
                                          <p:spTgt spid="11"/>
                                        </p:tgtEl>
                                        <p:attrNameLst>
                                          <p:attrName>ppt_h</p:attrName>
                                        </p:attrNameLst>
                                      </p:cBhvr>
                                      <p:tavLst>
                                        <p:tav tm="0">
                                          <p:val>
                                            <p:strVal val="4*#ppt_h"/>
                                          </p:val>
                                        </p:tav>
                                        <p:tav tm="100000">
                                          <p:val>
                                            <p:strVal val="#ppt_h"/>
                                          </p:val>
                                        </p:tav>
                                      </p:tavLst>
                                    </p:anim>
                                  </p:childTnLst>
                                </p:cTn>
                              </p:par>
                            </p:childTnLst>
                          </p:cTn>
                        </p:par>
                        <p:par>
                          <p:cTn id="45" fill="hold">
                            <p:stCondLst>
                              <p:cond delay="3000"/>
                            </p:stCondLst>
                            <p:childTnLst>
                              <p:par>
                                <p:cTn id="46" presetID="22" presetClass="entr" presetSubtype="4" fill="hold" grpId="0" nodeType="afterEffect">
                                  <p:stCondLst>
                                    <p:cond delay="0"/>
                                  </p:stCondLst>
                                  <p:childTnLst>
                                    <p:set>
                                      <p:cBhvr>
                                        <p:cTn id="47" dur="1" fill="hold">
                                          <p:stCondLst>
                                            <p:cond delay="0"/>
                                          </p:stCondLst>
                                        </p:cTn>
                                        <p:tgtEl>
                                          <p:spTgt spid="21"/>
                                        </p:tgtEl>
                                        <p:attrNameLst>
                                          <p:attrName>style.visibility</p:attrName>
                                        </p:attrNameLst>
                                      </p:cBhvr>
                                      <p:to>
                                        <p:strVal val="visible"/>
                                      </p:to>
                                    </p:set>
                                    <p:animEffect>
                                      <p:cBhvr>
                                        <p:cTn id="48" dur="500"/>
                                        <p:tgtEl>
                                          <p:spTgt spid="21"/>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animEffect>
                                      <p:cBhvr>
                                        <p:cTn id="51" dur="500"/>
                                        <p:tgtEl>
                                          <p:spTgt spid="14"/>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Effect>
                                      <p:cBhvr>
                                        <p:cTn id="54" dur="500"/>
                                        <p:tgtEl>
                                          <p:spTgt spid="16"/>
                                        </p:tgtEl>
                                      </p:cBhvr>
                                    </p:animEffect>
                                  </p:childTnLst>
                                </p:cTn>
                              </p:par>
                              <p:par>
                                <p:cTn id="55" presetID="22" presetClass="entr" presetSubtype="4"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p:cBhvr>
                                        <p:cTn id="57" dur="500"/>
                                        <p:tgtEl>
                                          <p:spTgt spid="24"/>
                                        </p:tgtEl>
                                      </p:cBhvr>
                                    </p:animEffect>
                                  </p:childTnLst>
                                </p:cTn>
                              </p:par>
                            </p:childTnLst>
                          </p:cTn>
                        </p:par>
                        <p:par>
                          <p:cTn id="58" fill="hold">
                            <p:stCondLst>
                              <p:cond delay="3500"/>
                            </p:stCondLst>
                            <p:childTnLst>
                              <p:par>
                                <p:cTn id="59" presetID="2" presetClass="entr" presetSubtype="4" fill="hold" grpId="0" nodeType="afterEffect">
                                  <p:stCondLst>
                                    <p:cond delay="0"/>
                                  </p:stCondLst>
                                  <p:childTnLst>
                                    <p:set>
                                      <p:cBhvr>
                                        <p:cTn id="60" dur="1" fill="hold">
                                          <p:stCondLst>
                                            <p:cond delay="0"/>
                                          </p:stCondLst>
                                        </p:cTn>
                                        <p:tgtEl>
                                          <p:spTgt spid="15"/>
                                        </p:tgtEl>
                                        <p:attrNameLst>
                                          <p:attrName>style.visibility</p:attrName>
                                        </p:attrNameLst>
                                      </p:cBhvr>
                                      <p:to>
                                        <p:strVal val="visible"/>
                                      </p:to>
                                    </p:set>
                                    <p:anim calcmode="lin" valueType="num">
                                      <p:cBhvr>
                                        <p:cTn id="61" dur="500" fill="hold"/>
                                        <p:tgtEl>
                                          <p:spTgt spid="15"/>
                                        </p:tgtEl>
                                        <p:attrNameLst>
                                          <p:attrName>ppt_x</p:attrName>
                                        </p:attrNameLst>
                                      </p:cBhvr>
                                      <p:tavLst>
                                        <p:tav tm="0">
                                          <p:val>
                                            <p:strVal val="#ppt_x"/>
                                          </p:val>
                                        </p:tav>
                                        <p:tav tm="100000">
                                          <p:val>
                                            <p:strVal val="#ppt_x"/>
                                          </p:val>
                                        </p:tav>
                                      </p:tavLst>
                                    </p:anim>
                                    <p:anim calcmode="lin" valueType="num">
                                      <p:cBhvr>
                                        <p:cTn id="62" dur="500" fill="hold"/>
                                        <p:tgtEl>
                                          <p:spTgt spid="15"/>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p:cTn id="65" dur="500" fill="hold"/>
                                        <p:tgtEl>
                                          <p:spTgt spid="17"/>
                                        </p:tgtEl>
                                        <p:attrNameLst>
                                          <p:attrName>ppt_x</p:attrName>
                                        </p:attrNameLst>
                                      </p:cBhvr>
                                      <p:tavLst>
                                        <p:tav tm="0">
                                          <p:val>
                                            <p:strVal val="#ppt_x"/>
                                          </p:val>
                                        </p:tav>
                                        <p:tav tm="100000">
                                          <p:val>
                                            <p:strVal val="#ppt_x"/>
                                          </p:val>
                                        </p:tav>
                                      </p:tavLst>
                                    </p:anim>
                                    <p:anim calcmode="lin" valueType="num">
                                      <p:cBhvr>
                                        <p:cTn id="66" dur="500" fill="hold"/>
                                        <p:tgtEl>
                                          <p:spTgt spid="17"/>
                                        </p:tgtEl>
                                        <p:attrNameLst>
                                          <p:attrName>ppt_y</p:attrName>
                                        </p:attrNameLst>
                                      </p:cBhvr>
                                      <p:tavLst>
                                        <p:tav tm="0">
                                          <p:val>
                                            <p:strVal val="1+#ppt_h/2"/>
                                          </p:val>
                                        </p:tav>
                                        <p:tav tm="100000">
                                          <p:val>
                                            <p:strVal val="#ppt_y"/>
                                          </p:val>
                                        </p:tav>
                                      </p:tavLst>
                                    </p:anim>
                                  </p:childTnLst>
                                </p:cTn>
                              </p:par>
                            </p:childTnLst>
                          </p:cTn>
                        </p:par>
                        <p:par>
                          <p:cTn id="67" fill="hold">
                            <p:stCondLst>
                              <p:cond delay="4000"/>
                            </p:stCondLst>
                            <p:childTnLst>
                              <p:par>
                                <p:cTn id="68" presetID="22" presetClass="entr" presetSubtype="8" fill="hold" grpId="0" nodeType="afterEffect">
                                  <p:stCondLst>
                                    <p:cond delay="0"/>
                                  </p:stCondLst>
                                  <p:childTnLst>
                                    <p:set>
                                      <p:cBhvr>
                                        <p:cTn id="69" dur="1" fill="hold">
                                          <p:stCondLst>
                                            <p:cond delay="0"/>
                                          </p:stCondLst>
                                        </p:cTn>
                                        <p:tgtEl>
                                          <p:spTgt spid="19"/>
                                        </p:tgtEl>
                                        <p:attrNameLst>
                                          <p:attrName>style.visibility</p:attrName>
                                        </p:attrNameLst>
                                      </p:cBhvr>
                                      <p:to>
                                        <p:strVal val="visible"/>
                                      </p:to>
                                    </p:set>
                                    <p:animEffect>
                                      <p:cBhvr>
                                        <p:cTn id="70" dur="500"/>
                                        <p:tgtEl>
                                          <p:spTgt spid="19"/>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22"/>
                                        </p:tgtEl>
                                        <p:attrNameLst>
                                          <p:attrName>style.visibility</p:attrName>
                                        </p:attrNameLst>
                                      </p:cBhvr>
                                      <p:to>
                                        <p:strVal val="visible"/>
                                      </p:to>
                                    </p:set>
                                    <p:animEffect>
                                      <p:cBhvr>
                                        <p:cTn id="73" dur="500"/>
                                        <p:tgtEl>
                                          <p:spTgt spid="22"/>
                                        </p:tgtEl>
                                      </p:cBhvr>
                                    </p:animEffect>
                                  </p:childTnLst>
                                </p:cTn>
                              </p:par>
                              <p:par>
                                <p:cTn id="74" presetID="22" presetClass="entr" presetSubtype="8" fill="hold" grpId="0" nodeType="withEffect">
                                  <p:stCondLst>
                                    <p:cond delay="0"/>
                                  </p:stCondLst>
                                  <p:childTnLst>
                                    <p:set>
                                      <p:cBhvr>
                                        <p:cTn id="75" dur="1" fill="hold">
                                          <p:stCondLst>
                                            <p:cond delay="0"/>
                                          </p:stCondLst>
                                        </p:cTn>
                                        <p:tgtEl>
                                          <p:spTgt spid="23"/>
                                        </p:tgtEl>
                                        <p:attrNameLst>
                                          <p:attrName>style.visibility</p:attrName>
                                        </p:attrNameLst>
                                      </p:cBhvr>
                                      <p:to>
                                        <p:strVal val="visible"/>
                                      </p:to>
                                    </p:set>
                                    <p:animEffect>
                                      <p:cBhvr>
                                        <p:cTn id="76" dur="500"/>
                                        <p:tgtEl>
                                          <p:spTgt spid="23"/>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20"/>
                                        </p:tgtEl>
                                        <p:attrNameLst>
                                          <p:attrName>style.visibility</p:attrName>
                                        </p:attrNameLst>
                                      </p:cBhvr>
                                      <p:to>
                                        <p:strVal val="visible"/>
                                      </p:to>
                                    </p:set>
                                    <p:animEffect>
                                      <p:cBhvr>
                                        <p:cTn id="79" dur="500"/>
                                        <p:tgtEl>
                                          <p:spTgt spid="20"/>
                                        </p:tgtEl>
                                      </p:cBhvr>
                                    </p:animEffect>
                                  </p:childTnLst>
                                </p:cTn>
                              </p:par>
                            </p:childTnLst>
                          </p:cTn>
                        </p:par>
                        <p:par>
                          <p:cTn id="80" fill="hold">
                            <p:stCondLst>
                              <p:cond delay="4500"/>
                            </p:stCondLst>
                            <p:childTnLst>
                              <p:par>
                                <p:cTn id="81" presetID="2" presetClass="entr" presetSubtype="4" fill="hold" grpId="0" nodeType="afterEffect">
                                  <p:stCondLst>
                                    <p:cond delay="0"/>
                                  </p:stCondLst>
                                  <p:childTnLst>
                                    <p:set>
                                      <p:cBhvr>
                                        <p:cTn id="82" dur="1" fill="hold">
                                          <p:stCondLst>
                                            <p:cond delay="0"/>
                                          </p:stCondLst>
                                        </p:cTn>
                                        <p:tgtEl>
                                          <p:spTgt spid="13"/>
                                        </p:tgtEl>
                                        <p:attrNameLst>
                                          <p:attrName>style.visibility</p:attrName>
                                        </p:attrNameLst>
                                      </p:cBhvr>
                                      <p:to>
                                        <p:strVal val="visible"/>
                                      </p:to>
                                    </p:set>
                                    <p:anim calcmode="lin" valueType="num">
                                      <p:cBhvr>
                                        <p:cTn id="83" dur="500" fill="hold"/>
                                        <p:tgtEl>
                                          <p:spTgt spid="13"/>
                                        </p:tgtEl>
                                        <p:attrNameLst>
                                          <p:attrName>ppt_x</p:attrName>
                                        </p:attrNameLst>
                                      </p:cBhvr>
                                      <p:tavLst>
                                        <p:tav tm="0">
                                          <p:val>
                                            <p:strVal val="#ppt_x"/>
                                          </p:val>
                                        </p:tav>
                                        <p:tav tm="100000">
                                          <p:val>
                                            <p:strVal val="#ppt_x"/>
                                          </p:val>
                                        </p:tav>
                                      </p:tavLst>
                                    </p:anim>
                                    <p:anim calcmode="lin" valueType="num">
                                      <p:cBhvr>
                                        <p:cTn id="84" dur="500" fill="hold"/>
                                        <p:tgtEl>
                                          <p:spTgt spid="13"/>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anim calcmode="lin" valueType="num">
                                      <p:cBhvr>
                                        <p:cTn id="87" dur="500" fill="hold"/>
                                        <p:tgtEl>
                                          <p:spTgt spid="18"/>
                                        </p:tgtEl>
                                        <p:attrNameLst>
                                          <p:attrName>ppt_x</p:attrName>
                                        </p:attrNameLst>
                                      </p:cBhvr>
                                      <p:tavLst>
                                        <p:tav tm="0">
                                          <p:val>
                                            <p:strVal val="#ppt_x"/>
                                          </p:val>
                                        </p:tav>
                                        <p:tav tm="100000">
                                          <p:val>
                                            <p:strVal val="#ppt_x"/>
                                          </p:val>
                                        </p:tav>
                                      </p:tavLst>
                                    </p:anim>
                                    <p:anim calcmode="lin" valueType="num">
                                      <p:cBhvr>
                                        <p:cTn id="8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bldLvl="0" autoUpdateAnimBg="0"/>
      <p:bldP spid="14" grpId="0" animBg="1"/>
      <p:bldP spid="15" grpId="0" bldLvl="0" autoUpdateAnimBg="0"/>
      <p:bldP spid="16" grpId="0" animBg="1"/>
      <p:bldP spid="17" grpId="0" bldLvl="0" autoUpdateAnimBg="0"/>
      <p:bldP spid="18" grpId="0" bldLvl="0" autoUpdateAnimBg="0"/>
      <p:bldP spid="19" grpId="0" animBg="1"/>
      <p:bldP spid="20" grpId="0" animBg="1"/>
      <p:bldP spid="21" grpId="0" bldLvl="0" animBg="1" autoUpdateAnimBg="0"/>
      <p:bldP spid="22" grpId="0" bldLvl="0" animBg="1" autoUpdateAnimBg="0"/>
      <p:bldP spid="23" grpId="0" bldLvl="0" animBg="1" autoUpdateAnimBg="0"/>
      <p:bldP spid="24" grpId="0" bldLvl="0" animBg="1"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pSp>
        <p:nvGrpSpPr>
          <p:cNvPr id="5" name="PA_淘宝店chenying0907出品 6"/>
          <p:cNvGrpSpPr>
            <a:grpSpLocks/>
          </p:cNvGrpSpPr>
          <p:nvPr>
            <p:custDataLst>
              <p:tags r:id="rId1"/>
            </p:custDataLst>
          </p:nvPr>
        </p:nvGrpSpPr>
        <p:grpSpPr bwMode="auto">
          <a:xfrm>
            <a:off x="903288" y="2287125"/>
            <a:ext cx="10385425" cy="3673475"/>
            <a:chOff x="0" y="0"/>
            <a:chExt cx="5683" cy="2010"/>
          </a:xfrm>
        </p:grpSpPr>
        <p:sp>
          <p:nvSpPr>
            <p:cNvPr id="6" name="淘宝店chenying0907出品 7"/>
            <p:cNvSpPr>
              <a:spLocks noChangeArrowheads="1"/>
            </p:cNvSpPr>
            <p:nvPr/>
          </p:nvSpPr>
          <p:spPr bwMode="auto">
            <a:xfrm>
              <a:off x="0" y="0"/>
              <a:ext cx="4191" cy="2010"/>
            </a:xfrm>
            <a:custGeom>
              <a:avLst/>
              <a:gdLst>
                <a:gd name="T0" fmla="*/ 2147483646 w 573"/>
                <a:gd name="T1" fmla="*/ 0 h 273"/>
                <a:gd name="T2" fmla="*/ 2147483646 w 573"/>
                <a:gd name="T3" fmla="*/ 2147483646 h 273"/>
                <a:gd name="T4" fmla="*/ 2147483646 w 573"/>
                <a:gd name="T5" fmla="*/ 2147483646 h 273"/>
                <a:gd name="T6" fmla="*/ 2147483646 w 573"/>
                <a:gd name="T7" fmla="*/ 2147483646 h 273"/>
                <a:gd name="T8" fmla="*/ 2147483646 w 573"/>
                <a:gd name="T9" fmla="*/ 2147483646 h 273"/>
                <a:gd name="T10" fmla="*/ 2147483646 w 573"/>
                <a:gd name="T11" fmla="*/ 2147483646 h 273"/>
                <a:gd name="T12" fmla="*/ 2147483646 w 573"/>
                <a:gd name="T13" fmla="*/ 2147483646 h 273"/>
                <a:gd name="T14" fmla="*/ 2147483646 w 573"/>
                <a:gd name="T15" fmla="*/ 2147483646 h 273"/>
                <a:gd name="T16" fmla="*/ 2147483646 w 573"/>
                <a:gd name="T17" fmla="*/ 2147483646 h 273"/>
                <a:gd name="T18" fmla="*/ 2147483646 w 573"/>
                <a:gd name="T19" fmla="*/ 2147483646 h 273"/>
                <a:gd name="T20" fmla="*/ 2147483646 w 573"/>
                <a:gd name="T21" fmla="*/ 2147483646 h 273"/>
                <a:gd name="T22" fmla="*/ 2147483646 w 573"/>
                <a:gd name="T23" fmla="*/ 2147483646 h 273"/>
                <a:gd name="T24" fmla="*/ 2147483646 w 573"/>
                <a:gd name="T25" fmla="*/ 2147483646 h 273"/>
                <a:gd name="T26" fmla="*/ 2147483646 w 573"/>
                <a:gd name="T27" fmla="*/ 2147483646 h 273"/>
                <a:gd name="T28" fmla="*/ 2147483646 w 573"/>
                <a:gd name="T29" fmla="*/ 2147483646 h 273"/>
                <a:gd name="T30" fmla="*/ 2147483646 w 573"/>
                <a:gd name="T31" fmla="*/ 2147483646 h 273"/>
                <a:gd name="T32" fmla="*/ 0 w 573"/>
                <a:gd name="T33" fmla="*/ 2147483646 h 273"/>
                <a:gd name="T34" fmla="*/ 2147483646 w 573"/>
                <a:gd name="T35" fmla="*/ 2147483646 h 273"/>
                <a:gd name="T36" fmla="*/ 2147483646 w 573"/>
                <a:gd name="T37" fmla="*/ 0 h 27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73"/>
                <a:gd name="T58" fmla="*/ 0 h 273"/>
                <a:gd name="T59" fmla="*/ 573 w 573"/>
                <a:gd name="T60" fmla="*/ 273 h 273"/>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73" h="273">
                  <a:moveTo>
                    <a:pt x="136" y="0"/>
                  </a:moveTo>
                  <a:cubicBezTo>
                    <a:pt x="169" y="0"/>
                    <a:pt x="198" y="11"/>
                    <a:pt x="222" y="30"/>
                  </a:cubicBezTo>
                  <a:cubicBezTo>
                    <a:pt x="254" y="56"/>
                    <a:pt x="274" y="78"/>
                    <a:pt x="290" y="92"/>
                  </a:cubicBezTo>
                  <a:cubicBezTo>
                    <a:pt x="292" y="94"/>
                    <a:pt x="294" y="96"/>
                    <a:pt x="297" y="97"/>
                  </a:cubicBezTo>
                  <a:cubicBezTo>
                    <a:pt x="313" y="108"/>
                    <a:pt x="333" y="114"/>
                    <a:pt x="358" y="103"/>
                  </a:cubicBezTo>
                  <a:cubicBezTo>
                    <a:pt x="375" y="96"/>
                    <a:pt x="396" y="82"/>
                    <a:pt x="426" y="61"/>
                  </a:cubicBezTo>
                  <a:cubicBezTo>
                    <a:pt x="441" y="50"/>
                    <a:pt x="460" y="44"/>
                    <a:pt x="480" y="44"/>
                  </a:cubicBezTo>
                  <a:cubicBezTo>
                    <a:pt x="531" y="44"/>
                    <a:pt x="573" y="86"/>
                    <a:pt x="573" y="137"/>
                  </a:cubicBezTo>
                  <a:cubicBezTo>
                    <a:pt x="573" y="188"/>
                    <a:pt x="531" y="230"/>
                    <a:pt x="480" y="230"/>
                  </a:cubicBezTo>
                  <a:cubicBezTo>
                    <a:pt x="460" y="230"/>
                    <a:pt x="441" y="224"/>
                    <a:pt x="426" y="213"/>
                  </a:cubicBezTo>
                  <a:cubicBezTo>
                    <a:pt x="396" y="192"/>
                    <a:pt x="375" y="178"/>
                    <a:pt x="358" y="170"/>
                  </a:cubicBezTo>
                  <a:cubicBezTo>
                    <a:pt x="333" y="160"/>
                    <a:pt x="313" y="166"/>
                    <a:pt x="297" y="176"/>
                  </a:cubicBezTo>
                  <a:cubicBezTo>
                    <a:pt x="294" y="178"/>
                    <a:pt x="292" y="179"/>
                    <a:pt x="290" y="181"/>
                  </a:cubicBezTo>
                  <a:cubicBezTo>
                    <a:pt x="274" y="196"/>
                    <a:pt x="254" y="218"/>
                    <a:pt x="222" y="244"/>
                  </a:cubicBezTo>
                  <a:cubicBezTo>
                    <a:pt x="198" y="262"/>
                    <a:pt x="169" y="273"/>
                    <a:pt x="136" y="273"/>
                  </a:cubicBezTo>
                  <a:cubicBezTo>
                    <a:pt x="99" y="273"/>
                    <a:pt x="65" y="258"/>
                    <a:pt x="40" y="233"/>
                  </a:cubicBezTo>
                  <a:cubicBezTo>
                    <a:pt x="15" y="209"/>
                    <a:pt x="0" y="174"/>
                    <a:pt x="0" y="137"/>
                  </a:cubicBezTo>
                  <a:cubicBezTo>
                    <a:pt x="0" y="99"/>
                    <a:pt x="15" y="65"/>
                    <a:pt x="40" y="40"/>
                  </a:cubicBezTo>
                  <a:cubicBezTo>
                    <a:pt x="65" y="16"/>
                    <a:pt x="99" y="0"/>
                    <a:pt x="136" y="0"/>
                  </a:cubicBezTo>
                  <a:close/>
                </a:path>
              </a:pathLst>
            </a:custGeom>
            <a:solidFill>
              <a:srgbClr val="3B68A1">
                <a:alpha val="87000"/>
              </a:srgb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7" name="Oval 8"/>
            <p:cNvSpPr>
              <a:spLocks noChangeArrowheads="1"/>
            </p:cNvSpPr>
            <p:nvPr/>
          </p:nvSpPr>
          <p:spPr bwMode="auto">
            <a:xfrm>
              <a:off x="263" y="251"/>
              <a:ext cx="1507" cy="1516"/>
            </a:xfrm>
            <a:prstGeom prst="ellipse">
              <a:avLst/>
            </a:prstGeom>
            <a:solidFill>
              <a:srgbClr val="FFFFFF"/>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800"/>
            </a:p>
          </p:txBody>
        </p:sp>
        <p:sp>
          <p:nvSpPr>
            <p:cNvPr id="8" name="Oval 9"/>
            <p:cNvSpPr>
              <a:spLocks noChangeArrowheads="1"/>
            </p:cNvSpPr>
            <p:nvPr/>
          </p:nvSpPr>
          <p:spPr bwMode="auto">
            <a:xfrm>
              <a:off x="395" y="383"/>
              <a:ext cx="1243" cy="1252"/>
            </a:xfrm>
            <a:prstGeom prst="ellipse">
              <a:avLst/>
            </a:prstGeom>
            <a:solidFill>
              <a:srgbClr val="F79E5A"/>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800"/>
            </a:p>
          </p:txBody>
        </p:sp>
        <p:sp>
          <p:nvSpPr>
            <p:cNvPr id="9" name="淘宝店chenying0907出品 10"/>
            <p:cNvSpPr>
              <a:spLocks noChangeArrowheads="1"/>
            </p:cNvSpPr>
            <p:nvPr/>
          </p:nvSpPr>
          <p:spPr bwMode="auto">
            <a:xfrm>
              <a:off x="2831" y="324"/>
              <a:ext cx="2852" cy="1370"/>
            </a:xfrm>
            <a:custGeom>
              <a:avLst/>
              <a:gdLst>
                <a:gd name="T0" fmla="*/ 2147483646 w 390"/>
                <a:gd name="T1" fmla="*/ 0 h 186"/>
                <a:gd name="T2" fmla="*/ 2147483646 w 390"/>
                <a:gd name="T3" fmla="*/ 2147483646 h 186"/>
                <a:gd name="T4" fmla="*/ 2147483646 w 390"/>
                <a:gd name="T5" fmla="*/ 2147483646 h 186"/>
                <a:gd name="T6" fmla="*/ 2147483646 w 390"/>
                <a:gd name="T7" fmla="*/ 2147483646 h 186"/>
                <a:gd name="T8" fmla="*/ 2147483646 w 390"/>
                <a:gd name="T9" fmla="*/ 2147483646 h 186"/>
                <a:gd name="T10" fmla="*/ 2147483646 w 390"/>
                <a:gd name="T11" fmla="*/ 2147483646 h 186"/>
                <a:gd name="T12" fmla="*/ 2147483646 w 390"/>
                <a:gd name="T13" fmla="*/ 2147483646 h 186"/>
                <a:gd name="T14" fmla="*/ 2147483646 w 390"/>
                <a:gd name="T15" fmla="*/ 2147483646 h 186"/>
                <a:gd name="T16" fmla="*/ 2147483646 w 390"/>
                <a:gd name="T17" fmla="*/ 2147483646 h 186"/>
                <a:gd name="T18" fmla="*/ 2147483646 w 390"/>
                <a:gd name="T19" fmla="*/ 2147483646 h 186"/>
                <a:gd name="T20" fmla="*/ 2147483646 w 390"/>
                <a:gd name="T21" fmla="*/ 2147483646 h 186"/>
                <a:gd name="T22" fmla="*/ 2147483646 w 390"/>
                <a:gd name="T23" fmla="*/ 2147483646 h 186"/>
                <a:gd name="T24" fmla="*/ 2147483646 w 390"/>
                <a:gd name="T25" fmla="*/ 2147483646 h 186"/>
                <a:gd name="T26" fmla="*/ 2147483646 w 390"/>
                <a:gd name="T27" fmla="*/ 2147483646 h 186"/>
                <a:gd name="T28" fmla="*/ 2147483646 w 390"/>
                <a:gd name="T29" fmla="*/ 2147483646 h 186"/>
                <a:gd name="T30" fmla="*/ 2147483646 w 390"/>
                <a:gd name="T31" fmla="*/ 2147483646 h 186"/>
                <a:gd name="T32" fmla="*/ 0 w 390"/>
                <a:gd name="T33" fmla="*/ 2147483646 h 186"/>
                <a:gd name="T34" fmla="*/ 2147483646 w 390"/>
                <a:gd name="T35" fmla="*/ 2147483646 h 186"/>
                <a:gd name="T36" fmla="*/ 2147483646 w 390"/>
                <a:gd name="T37" fmla="*/ 0 h 18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90"/>
                <a:gd name="T58" fmla="*/ 0 h 186"/>
                <a:gd name="T59" fmla="*/ 390 w 390"/>
                <a:gd name="T60" fmla="*/ 186 h 18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90" h="186">
                  <a:moveTo>
                    <a:pt x="93" y="0"/>
                  </a:moveTo>
                  <a:cubicBezTo>
                    <a:pt x="115" y="0"/>
                    <a:pt x="135" y="7"/>
                    <a:pt x="151" y="20"/>
                  </a:cubicBezTo>
                  <a:cubicBezTo>
                    <a:pt x="173" y="38"/>
                    <a:pt x="186" y="53"/>
                    <a:pt x="197" y="63"/>
                  </a:cubicBezTo>
                  <a:cubicBezTo>
                    <a:pt x="199" y="64"/>
                    <a:pt x="200" y="65"/>
                    <a:pt x="202" y="66"/>
                  </a:cubicBezTo>
                  <a:cubicBezTo>
                    <a:pt x="213" y="73"/>
                    <a:pt x="226" y="77"/>
                    <a:pt x="244" y="70"/>
                  </a:cubicBezTo>
                  <a:cubicBezTo>
                    <a:pt x="255" y="65"/>
                    <a:pt x="270" y="55"/>
                    <a:pt x="290" y="41"/>
                  </a:cubicBezTo>
                  <a:cubicBezTo>
                    <a:pt x="300" y="34"/>
                    <a:pt x="313" y="29"/>
                    <a:pt x="327" y="29"/>
                  </a:cubicBezTo>
                  <a:cubicBezTo>
                    <a:pt x="362" y="29"/>
                    <a:pt x="390" y="58"/>
                    <a:pt x="390" y="93"/>
                  </a:cubicBezTo>
                  <a:cubicBezTo>
                    <a:pt x="390" y="128"/>
                    <a:pt x="362" y="156"/>
                    <a:pt x="327" y="156"/>
                  </a:cubicBezTo>
                  <a:cubicBezTo>
                    <a:pt x="313" y="156"/>
                    <a:pt x="300" y="152"/>
                    <a:pt x="290" y="144"/>
                  </a:cubicBezTo>
                  <a:cubicBezTo>
                    <a:pt x="270" y="130"/>
                    <a:pt x="255" y="121"/>
                    <a:pt x="244" y="116"/>
                  </a:cubicBezTo>
                  <a:cubicBezTo>
                    <a:pt x="226" y="108"/>
                    <a:pt x="213" y="112"/>
                    <a:pt x="202" y="120"/>
                  </a:cubicBezTo>
                  <a:cubicBezTo>
                    <a:pt x="200" y="121"/>
                    <a:pt x="199" y="122"/>
                    <a:pt x="197" y="123"/>
                  </a:cubicBezTo>
                  <a:cubicBezTo>
                    <a:pt x="186" y="133"/>
                    <a:pt x="173" y="148"/>
                    <a:pt x="151" y="166"/>
                  </a:cubicBezTo>
                  <a:cubicBezTo>
                    <a:pt x="135" y="178"/>
                    <a:pt x="115" y="186"/>
                    <a:pt x="93" y="186"/>
                  </a:cubicBezTo>
                  <a:cubicBezTo>
                    <a:pt x="67" y="186"/>
                    <a:pt x="44" y="175"/>
                    <a:pt x="27" y="159"/>
                  </a:cubicBezTo>
                  <a:cubicBezTo>
                    <a:pt x="10" y="142"/>
                    <a:pt x="0" y="118"/>
                    <a:pt x="0" y="93"/>
                  </a:cubicBezTo>
                  <a:cubicBezTo>
                    <a:pt x="0" y="67"/>
                    <a:pt x="10" y="44"/>
                    <a:pt x="27" y="27"/>
                  </a:cubicBezTo>
                  <a:cubicBezTo>
                    <a:pt x="44" y="10"/>
                    <a:pt x="67" y="0"/>
                    <a:pt x="93" y="0"/>
                  </a:cubicBezTo>
                  <a:close/>
                </a:path>
              </a:pathLst>
            </a:custGeom>
            <a:solidFill>
              <a:srgbClr val="3B68A1">
                <a:alpha val="80000"/>
              </a:srgbClr>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10" name="Oval 11"/>
            <p:cNvSpPr>
              <a:spLocks noChangeArrowheads="1"/>
            </p:cNvSpPr>
            <p:nvPr/>
          </p:nvSpPr>
          <p:spPr bwMode="auto">
            <a:xfrm>
              <a:off x="3006" y="486"/>
              <a:ext cx="1031" cy="1038"/>
            </a:xfrm>
            <a:prstGeom prst="ellipse">
              <a:avLst/>
            </a:prstGeom>
            <a:solidFill>
              <a:srgbClr val="FFFFFF"/>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800"/>
            </a:p>
          </p:txBody>
        </p:sp>
        <p:sp>
          <p:nvSpPr>
            <p:cNvPr id="11" name="Oval 12"/>
            <p:cNvSpPr>
              <a:spLocks noChangeArrowheads="1"/>
            </p:cNvSpPr>
            <p:nvPr/>
          </p:nvSpPr>
          <p:spPr bwMode="auto">
            <a:xfrm>
              <a:off x="3145" y="626"/>
              <a:ext cx="753" cy="766"/>
            </a:xfrm>
            <a:prstGeom prst="ellipse">
              <a:avLst/>
            </a:prstGeom>
            <a:solidFill>
              <a:srgbClr val="4DCEB8"/>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800"/>
            </a:p>
          </p:txBody>
        </p:sp>
        <p:sp>
          <p:nvSpPr>
            <p:cNvPr id="12" name="Oval 13"/>
            <p:cNvSpPr>
              <a:spLocks noChangeArrowheads="1"/>
            </p:cNvSpPr>
            <p:nvPr/>
          </p:nvSpPr>
          <p:spPr bwMode="auto">
            <a:xfrm>
              <a:off x="4878" y="655"/>
              <a:ext cx="703" cy="707"/>
            </a:xfrm>
            <a:prstGeom prst="ellipse">
              <a:avLst/>
            </a:prstGeom>
            <a:solidFill>
              <a:srgbClr val="FFFFFF"/>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800"/>
            </a:p>
          </p:txBody>
        </p:sp>
        <p:sp>
          <p:nvSpPr>
            <p:cNvPr id="13" name="Oval 14"/>
            <p:cNvSpPr>
              <a:spLocks noChangeArrowheads="1"/>
            </p:cNvSpPr>
            <p:nvPr/>
          </p:nvSpPr>
          <p:spPr bwMode="auto">
            <a:xfrm>
              <a:off x="5017" y="788"/>
              <a:ext cx="432" cy="434"/>
            </a:xfrm>
            <a:prstGeom prst="ellipse">
              <a:avLst/>
            </a:prstGeom>
            <a:solidFill>
              <a:srgbClr val="B95F95"/>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800"/>
            </a:p>
          </p:txBody>
        </p:sp>
        <p:sp>
          <p:nvSpPr>
            <p:cNvPr id="14" name="淘宝店chenying0907出品 15"/>
            <p:cNvSpPr>
              <a:spLocks noChangeArrowheads="1"/>
            </p:cNvSpPr>
            <p:nvPr/>
          </p:nvSpPr>
          <p:spPr bwMode="auto">
            <a:xfrm>
              <a:off x="1997" y="854"/>
              <a:ext cx="263" cy="309"/>
            </a:xfrm>
            <a:custGeom>
              <a:avLst/>
              <a:gdLst>
                <a:gd name="T0" fmla="*/ 0 w 263"/>
                <a:gd name="T1" fmla="*/ 0 h 309"/>
                <a:gd name="T2" fmla="*/ 263 w 263"/>
                <a:gd name="T3" fmla="*/ 155 h 309"/>
                <a:gd name="T4" fmla="*/ 0 w 263"/>
                <a:gd name="T5" fmla="*/ 309 h 309"/>
                <a:gd name="T6" fmla="*/ 0 w 263"/>
                <a:gd name="T7" fmla="*/ 0 h 309"/>
                <a:gd name="T8" fmla="*/ 0 w 263"/>
                <a:gd name="T9" fmla="*/ 0 h 309"/>
                <a:gd name="T10" fmla="*/ 0 60000 65536"/>
                <a:gd name="T11" fmla="*/ 0 60000 65536"/>
                <a:gd name="T12" fmla="*/ 0 60000 65536"/>
                <a:gd name="T13" fmla="*/ 0 60000 65536"/>
                <a:gd name="T14" fmla="*/ 0 60000 65536"/>
                <a:gd name="T15" fmla="*/ 0 w 263"/>
                <a:gd name="T16" fmla="*/ 0 h 309"/>
                <a:gd name="T17" fmla="*/ 263 w 263"/>
                <a:gd name="T18" fmla="*/ 309 h 309"/>
              </a:gdLst>
              <a:ahLst/>
              <a:cxnLst>
                <a:cxn ang="T10">
                  <a:pos x="T0" y="T1"/>
                </a:cxn>
                <a:cxn ang="T11">
                  <a:pos x="T2" y="T3"/>
                </a:cxn>
                <a:cxn ang="T12">
                  <a:pos x="T4" y="T5"/>
                </a:cxn>
                <a:cxn ang="T13">
                  <a:pos x="T6" y="T7"/>
                </a:cxn>
                <a:cxn ang="T14">
                  <a:pos x="T8" y="T9"/>
                </a:cxn>
              </a:cxnLst>
              <a:rect l="T15" t="T16" r="T17" b="T18"/>
              <a:pathLst>
                <a:path w="263" h="309">
                  <a:moveTo>
                    <a:pt x="0" y="0"/>
                  </a:moveTo>
                  <a:lnTo>
                    <a:pt x="263" y="155"/>
                  </a:lnTo>
                  <a:lnTo>
                    <a:pt x="0" y="309"/>
                  </a:lnTo>
                  <a:lnTo>
                    <a:pt x="0" y="0"/>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15" name="淘宝店chenying0907出品 16"/>
            <p:cNvSpPr>
              <a:spLocks noChangeArrowheads="1"/>
            </p:cNvSpPr>
            <p:nvPr/>
          </p:nvSpPr>
          <p:spPr bwMode="auto">
            <a:xfrm>
              <a:off x="4191" y="898"/>
              <a:ext cx="175" cy="214"/>
            </a:xfrm>
            <a:custGeom>
              <a:avLst/>
              <a:gdLst>
                <a:gd name="T0" fmla="*/ 0 w 175"/>
                <a:gd name="T1" fmla="*/ 0 h 214"/>
                <a:gd name="T2" fmla="*/ 175 w 175"/>
                <a:gd name="T3" fmla="*/ 111 h 214"/>
                <a:gd name="T4" fmla="*/ 0 w 175"/>
                <a:gd name="T5" fmla="*/ 214 h 214"/>
                <a:gd name="T6" fmla="*/ 0 w 175"/>
                <a:gd name="T7" fmla="*/ 0 h 214"/>
                <a:gd name="T8" fmla="*/ 0 w 175"/>
                <a:gd name="T9" fmla="*/ 0 h 214"/>
                <a:gd name="T10" fmla="*/ 0 60000 65536"/>
                <a:gd name="T11" fmla="*/ 0 60000 65536"/>
                <a:gd name="T12" fmla="*/ 0 60000 65536"/>
                <a:gd name="T13" fmla="*/ 0 60000 65536"/>
                <a:gd name="T14" fmla="*/ 0 60000 65536"/>
                <a:gd name="T15" fmla="*/ 0 w 175"/>
                <a:gd name="T16" fmla="*/ 0 h 214"/>
                <a:gd name="T17" fmla="*/ 175 w 175"/>
                <a:gd name="T18" fmla="*/ 214 h 214"/>
              </a:gdLst>
              <a:ahLst/>
              <a:cxnLst>
                <a:cxn ang="T10">
                  <a:pos x="T0" y="T1"/>
                </a:cxn>
                <a:cxn ang="T11">
                  <a:pos x="T2" y="T3"/>
                </a:cxn>
                <a:cxn ang="T12">
                  <a:pos x="T4" y="T5"/>
                </a:cxn>
                <a:cxn ang="T13">
                  <a:pos x="T6" y="T7"/>
                </a:cxn>
                <a:cxn ang="T14">
                  <a:pos x="T8" y="T9"/>
                </a:cxn>
              </a:cxnLst>
              <a:rect l="T15" t="T16" r="T17" b="T18"/>
              <a:pathLst>
                <a:path w="175" h="214">
                  <a:moveTo>
                    <a:pt x="0" y="0"/>
                  </a:moveTo>
                  <a:lnTo>
                    <a:pt x="175" y="111"/>
                  </a:lnTo>
                  <a:lnTo>
                    <a:pt x="0" y="214"/>
                  </a:lnTo>
                  <a:lnTo>
                    <a:pt x="0" y="0"/>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grpSp>
      <p:grpSp>
        <p:nvGrpSpPr>
          <p:cNvPr id="16" name="PA_淘宝店chenying0907出品 98"/>
          <p:cNvGrpSpPr>
            <a:grpSpLocks/>
          </p:cNvGrpSpPr>
          <p:nvPr>
            <p:custDataLst>
              <p:tags r:id="rId2"/>
            </p:custDataLst>
          </p:nvPr>
        </p:nvGrpSpPr>
        <p:grpSpPr bwMode="auto">
          <a:xfrm>
            <a:off x="1941513" y="3455525"/>
            <a:ext cx="1566862" cy="1449387"/>
            <a:chOff x="0" y="0"/>
            <a:chExt cx="1120" cy="1035"/>
          </a:xfrm>
        </p:grpSpPr>
        <p:sp>
          <p:nvSpPr>
            <p:cNvPr id="17" name="淘宝店chenying0907出品 99"/>
            <p:cNvSpPr>
              <a:spLocks noEditPoints="1" noChangeArrowheads="1"/>
            </p:cNvSpPr>
            <p:nvPr/>
          </p:nvSpPr>
          <p:spPr bwMode="auto">
            <a:xfrm>
              <a:off x="449" y="0"/>
              <a:ext cx="671" cy="671"/>
            </a:xfrm>
            <a:custGeom>
              <a:avLst/>
              <a:gdLst>
                <a:gd name="T0" fmla="*/ 3448 w 282"/>
                <a:gd name="T1" fmla="*/ 333 h 282"/>
                <a:gd name="T2" fmla="*/ 2208 w 282"/>
                <a:gd name="T3" fmla="*/ 333 h 282"/>
                <a:gd name="T4" fmla="*/ 0 w 282"/>
                <a:gd name="T5" fmla="*/ 2548 h 282"/>
                <a:gd name="T6" fmla="*/ 1240 w 282"/>
                <a:gd name="T7" fmla="*/ 3800 h 282"/>
                <a:gd name="T8" fmla="*/ 3448 w 282"/>
                <a:gd name="T9" fmla="*/ 1592 h 282"/>
                <a:gd name="T10" fmla="*/ 3448 w 282"/>
                <a:gd name="T11" fmla="*/ 333 h 282"/>
                <a:gd name="T12" fmla="*/ 742 w 282"/>
                <a:gd name="T13" fmla="*/ 2570 h 282"/>
                <a:gd name="T14" fmla="*/ 595 w 282"/>
                <a:gd name="T15" fmla="*/ 2422 h 282"/>
                <a:gd name="T16" fmla="*/ 2463 w 282"/>
                <a:gd name="T17" fmla="*/ 566 h 282"/>
                <a:gd name="T18" fmla="*/ 2615 w 282"/>
                <a:gd name="T19" fmla="*/ 566 h 282"/>
                <a:gd name="T20" fmla="*/ 2615 w 282"/>
                <a:gd name="T21" fmla="*/ 714 h 282"/>
                <a:gd name="T22" fmla="*/ 742 w 282"/>
                <a:gd name="T23" fmla="*/ 2570 h 282"/>
                <a:gd name="T24" fmla="*/ 1054 w 282"/>
                <a:gd name="T25" fmla="*/ 2881 h 282"/>
                <a:gd name="T26" fmla="*/ 899 w 282"/>
                <a:gd name="T27" fmla="*/ 2734 h 282"/>
                <a:gd name="T28" fmla="*/ 2922 w 282"/>
                <a:gd name="T29" fmla="*/ 714 h 282"/>
                <a:gd name="T30" fmla="*/ 3074 w 282"/>
                <a:gd name="T31" fmla="*/ 714 h 282"/>
                <a:gd name="T32" fmla="*/ 3074 w 282"/>
                <a:gd name="T33" fmla="*/ 861 h 282"/>
                <a:gd name="T34" fmla="*/ 1054 w 282"/>
                <a:gd name="T35" fmla="*/ 2881 h 282"/>
                <a:gd name="T36" fmla="*/ 1359 w 282"/>
                <a:gd name="T37" fmla="*/ 3193 h 282"/>
                <a:gd name="T38" fmla="*/ 1211 w 282"/>
                <a:gd name="T39" fmla="*/ 3046 h 282"/>
                <a:gd name="T40" fmla="*/ 3086 w 282"/>
                <a:gd name="T41" fmla="*/ 1183 h 282"/>
                <a:gd name="T42" fmla="*/ 3234 w 282"/>
                <a:gd name="T43" fmla="*/ 1183 h 282"/>
                <a:gd name="T44" fmla="*/ 3234 w 282"/>
                <a:gd name="T45" fmla="*/ 1337 h 282"/>
                <a:gd name="T46" fmla="*/ 1359 w 282"/>
                <a:gd name="T47" fmla="*/ 3193 h 28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282"/>
                <a:gd name="T73" fmla="*/ 0 h 282"/>
                <a:gd name="T74" fmla="*/ 282 w 282"/>
                <a:gd name="T75" fmla="*/ 282 h 28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282" h="282">
                  <a:moveTo>
                    <a:pt x="256" y="25"/>
                  </a:moveTo>
                  <a:cubicBezTo>
                    <a:pt x="231" y="0"/>
                    <a:pt x="189" y="0"/>
                    <a:pt x="164" y="25"/>
                  </a:cubicBezTo>
                  <a:cubicBezTo>
                    <a:pt x="0" y="189"/>
                    <a:pt x="0" y="189"/>
                    <a:pt x="0" y="189"/>
                  </a:cubicBezTo>
                  <a:cubicBezTo>
                    <a:pt x="92" y="282"/>
                    <a:pt x="92" y="282"/>
                    <a:pt x="92" y="282"/>
                  </a:cubicBezTo>
                  <a:cubicBezTo>
                    <a:pt x="256" y="118"/>
                    <a:pt x="256" y="118"/>
                    <a:pt x="256" y="118"/>
                  </a:cubicBezTo>
                  <a:cubicBezTo>
                    <a:pt x="282" y="92"/>
                    <a:pt x="282" y="51"/>
                    <a:pt x="256" y="25"/>
                  </a:cubicBezTo>
                  <a:close/>
                  <a:moveTo>
                    <a:pt x="55" y="191"/>
                  </a:moveTo>
                  <a:cubicBezTo>
                    <a:pt x="44" y="180"/>
                    <a:pt x="44" y="180"/>
                    <a:pt x="44" y="180"/>
                  </a:cubicBezTo>
                  <a:cubicBezTo>
                    <a:pt x="183" y="42"/>
                    <a:pt x="183" y="42"/>
                    <a:pt x="183" y="42"/>
                  </a:cubicBezTo>
                  <a:cubicBezTo>
                    <a:pt x="186" y="39"/>
                    <a:pt x="191" y="39"/>
                    <a:pt x="194" y="42"/>
                  </a:cubicBezTo>
                  <a:cubicBezTo>
                    <a:pt x="197" y="45"/>
                    <a:pt x="197" y="50"/>
                    <a:pt x="194" y="53"/>
                  </a:cubicBezTo>
                  <a:lnTo>
                    <a:pt x="55" y="191"/>
                  </a:lnTo>
                  <a:close/>
                  <a:moveTo>
                    <a:pt x="78" y="214"/>
                  </a:moveTo>
                  <a:cubicBezTo>
                    <a:pt x="67" y="203"/>
                    <a:pt x="67" y="203"/>
                    <a:pt x="67" y="203"/>
                  </a:cubicBezTo>
                  <a:cubicBezTo>
                    <a:pt x="217" y="53"/>
                    <a:pt x="217" y="53"/>
                    <a:pt x="217" y="53"/>
                  </a:cubicBezTo>
                  <a:cubicBezTo>
                    <a:pt x="220" y="50"/>
                    <a:pt x="225" y="50"/>
                    <a:pt x="228" y="53"/>
                  </a:cubicBezTo>
                  <a:cubicBezTo>
                    <a:pt x="231" y="56"/>
                    <a:pt x="231" y="61"/>
                    <a:pt x="228" y="64"/>
                  </a:cubicBezTo>
                  <a:lnTo>
                    <a:pt x="78" y="214"/>
                  </a:lnTo>
                  <a:close/>
                  <a:moveTo>
                    <a:pt x="101" y="237"/>
                  </a:moveTo>
                  <a:cubicBezTo>
                    <a:pt x="90" y="226"/>
                    <a:pt x="90" y="226"/>
                    <a:pt x="90" y="226"/>
                  </a:cubicBezTo>
                  <a:cubicBezTo>
                    <a:pt x="229" y="88"/>
                    <a:pt x="229" y="88"/>
                    <a:pt x="229" y="88"/>
                  </a:cubicBezTo>
                  <a:cubicBezTo>
                    <a:pt x="232" y="85"/>
                    <a:pt x="237" y="85"/>
                    <a:pt x="240" y="88"/>
                  </a:cubicBezTo>
                  <a:cubicBezTo>
                    <a:pt x="243" y="91"/>
                    <a:pt x="243" y="96"/>
                    <a:pt x="240" y="99"/>
                  </a:cubicBezTo>
                  <a:lnTo>
                    <a:pt x="101" y="237"/>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18" name="淘宝店chenying0907出品 100"/>
            <p:cNvSpPr>
              <a:spLocks noChangeArrowheads="1"/>
            </p:cNvSpPr>
            <p:nvPr/>
          </p:nvSpPr>
          <p:spPr bwMode="auto">
            <a:xfrm>
              <a:off x="78" y="571"/>
              <a:ext cx="464" cy="464"/>
            </a:xfrm>
            <a:custGeom>
              <a:avLst/>
              <a:gdLst>
                <a:gd name="T0" fmla="*/ 300 w 464"/>
                <a:gd name="T1" fmla="*/ 276 h 464"/>
                <a:gd name="T2" fmla="*/ 281 w 464"/>
                <a:gd name="T3" fmla="*/ 257 h 464"/>
                <a:gd name="T4" fmla="*/ 464 w 464"/>
                <a:gd name="T5" fmla="*/ 74 h 464"/>
                <a:gd name="T6" fmla="*/ 390 w 464"/>
                <a:gd name="T7" fmla="*/ 0 h 464"/>
                <a:gd name="T8" fmla="*/ 207 w 464"/>
                <a:gd name="T9" fmla="*/ 184 h 464"/>
                <a:gd name="T10" fmla="*/ 188 w 464"/>
                <a:gd name="T11" fmla="*/ 165 h 464"/>
                <a:gd name="T12" fmla="*/ 145 w 464"/>
                <a:gd name="T13" fmla="*/ 188 h 464"/>
                <a:gd name="T14" fmla="*/ 0 w 464"/>
                <a:gd name="T15" fmla="*/ 422 h 464"/>
                <a:gd name="T16" fmla="*/ 43 w 464"/>
                <a:gd name="T17" fmla="*/ 464 h 464"/>
                <a:gd name="T18" fmla="*/ 276 w 464"/>
                <a:gd name="T19" fmla="*/ 322 h 464"/>
                <a:gd name="T20" fmla="*/ 300 w 464"/>
                <a:gd name="T21" fmla="*/ 276 h 4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64"/>
                <a:gd name="T34" fmla="*/ 0 h 464"/>
                <a:gd name="T35" fmla="*/ 464 w 464"/>
                <a:gd name="T36" fmla="*/ 464 h 4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64" h="464">
                  <a:moveTo>
                    <a:pt x="300" y="276"/>
                  </a:moveTo>
                  <a:lnTo>
                    <a:pt x="281" y="257"/>
                  </a:lnTo>
                  <a:lnTo>
                    <a:pt x="464" y="74"/>
                  </a:lnTo>
                  <a:lnTo>
                    <a:pt x="390" y="0"/>
                  </a:lnTo>
                  <a:lnTo>
                    <a:pt x="207" y="184"/>
                  </a:lnTo>
                  <a:lnTo>
                    <a:pt x="188" y="165"/>
                  </a:lnTo>
                  <a:lnTo>
                    <a:pt x="145" y="188"/>
                  </a:lnTo>
                  <a:lnTo>
                    <a:pt x="0" y="422"/>
                  </a:lnTo>
                  <a:lnTo>
                    <a:pt x="43" y="464"/>
                  </a:lnTo>
                  <a:lnTo>
                    <a:pt x="276" y="322"/>
                  </a:lnTo>
                  <a:lnTo>
                    <a:pt x="300" y="276"/>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19" name="淘宝店chenying0907出品 101"/>
            <p:cNvSpPr>
              <a:spLocks noChangeArrowheads="1"/>
            </p:cNvSpPr>
            <p:nvPr/>
          </p:nvSpPr>
          <p:spPr bwMode="auto">
            <a:xfrm>
              <a:off x="0" y="7"/>
              <a:ext cx="490" cy="493"/>
            </a:xfrm>
            <a:custGeom>
              <a:avLst/>
              <a:gdLst>
                <a:gd name="T0" fmla="*/ 1387 w 206"/>
                <a:gd name="T1" fmla="*/ 0 h 207"/>
                <a:gd name="T2" fmla="*/ 1035 w 206"/>
                <a:gd name="T3" fmla="*/ 57 h 207"/>
                <a:gd name="T4" fmla="*/ 1075 w 206"/>
                <a:gd name="T5" fmla="*/ 79 h 207"/>
                <a:gd name="T6" fmla="*/ 1572 w 206"/>
                <a:gd name="T7" fmla="*/ 579 h 207"/>
                <a:gd name="T8" fmla="*/ 1572 w 206"/>
                <a:gd name="T9" fmla="*/ 1515 h 207"/>
                <a:gd name="T10" fmla="*/ 645 w 206"/>
                <a:gd name="T11" fmla="*/ 1515 h 207"/>
                <a:gd name="T12" fmla="*/ 147 w 206"/>
                <a:gd name="T13" fmla="*/ 1015 h 207"/>
                <a:gd name="T14" fmla="*/ 78 w 206"/>
                <a:gd name="T15" fmla="*/ 919 h 207"/>
                <a:gd name="T16" fmla="*/ 0 w 206"/>
                <a:gd name="T17" fmla="*/ 1408 h 207"/>
                <a:gd name="T18" fmla="*/ 1387 w 206"/>
                <a:gd name="T19" fmla="*/ 2796 h 207"/>
                <a:gd name="T20" fmla="*/ 2773 w 206"/>
                <a:gd name="T21" fmla="*/ 1408 h 207"/>
                <a:gd name="T22" fmla="*/ 1387 w 206"/>
                <a:gd name="T23" fmla="*/ 0 h 20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6"/>
                <a:gd name="T37" fmla="*/ 0 h 207"/>
                <a:gd name="T38" fmla="*/ 206 w 206"/>
                <a:gd name="T39" fmla="*/ 207 h 20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6" h="207">
                  <a:moveTo>
                    <a:pt x="103" y="0"/>
                  </a:moveTo>
                  <a:cubicBezTo>
                    <a:pt x="94" y="0"/>
                    <a:pt x="86" y="2"/>
                    <a:pt x="77" y="4"/>
                  </a:cubicBezTo>
                  <a:cubicBezTo>
                    <a:pt x="78" y="4"/>
                    <a:pt x="79" y="5"/>
                    <a:pt x="80" y="6"/>
                  </a:cubicBezTo>
                  <a:cubicBezTo>
                    <a:pt x="117" y="43"/>
                    <a:pt x="117" y="43"/>
                    <a:pt x="117" y="43"/>
                  </a:cubicBezTo>
                  <a:cubicBezTo>
                    <a:pt x="136" y="62"/>
                    <a:pt x="136" y="93"/>
                    <a:pt x="117" y="112"/>
                  </a:cubicBezTo>
                  <a:cubicBezTo>
                    <a:pt x="98" y="131"/>
                    <a:pt x="67" y="131"/>
                    <a:pt x="48" y="112"/>
                  </a:cubicBezTo>
                  <a:cubicBezTo>
                    <a:pt x="11" y="75"/>
                    <a:pt x="11" y="75"/>
                    <a:pt x="11" y="75"/>
                  </a:cubicBezTo>
                  <a:cubicBezTo>
                    <a:pt x="9" y="73"/>
                    <a:pt x="8" y="71"/>
                    <a:pt x="6" y="68"/>
                  </a:cubicBezTo>
                  <a:cubicBezTo>
                    <a:pt x="2" y="79"/>
                    <a:pt x="0" y="91"/>
                    <a:pt x="0" y="104"/>
                  </a:cubicBezTo>
                  <a:cubicBezTo>
                    <a:pt x="0" y="161"/>
                    <a:pt x="46" y="207"/>
                    <a:pt x="103" y="207"/>
                  </a:cubicBezTo>
                  <a:cubicBezTo>
                    <a:pt x="160" y="207"/>
                    <a:pt x="206" y="161"/>
                    <a:pt x="206" y="104"/>
                  </a:cubicBezTo>
                  <a:cubicBezTo>
                    <a:pt x="206" y="47"/>
                    <a:pt x="160" y="0"/>
                    <a:pt x="103" y="0"/>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20" name="淘宝店chenying0907出品 102"/>
            <p:cNvSpPr>
              <a:spLocks noEditPoints="1" noChangeArrowheads="1"/>
            </p:cNvSpPr>
            <p:nvPr/>
          </p:nvSpPr>
          <p:spPr bwMode="auto">
            <a:xfrm>
              <a:off x="606" y="593"/>
              <a:ext cx="445" cy="442"/>
            </a:xfrm>
            <a:custGeom>
              <a:avLst/>
              <a:gdLst>
                <a:gd name="T0" fmla="*/ 2208 w 187"/>
                <a:gd name="T1" fmla="*/ 2186 h 186"/>
                <a:gd name="T2" fmla="*/ 2208 w 187"/>
                <a:gd name="T3" fmla="*/ 1100 h 186"/>
                <a:gd name="T4" fmla="*/ 1092 w 187"/>
                <a:gd name="T5" fmla="*/ 0 h 186"/>
                <a:gd name="T6" fmla="*/ 0 w 187"/>
                <a:gd name="T7" fmla="*/ 1084 h 186"/>
                <a:gd name="T8" fmla="*/ 1121 w 187"/>
                <a:gd name="T9" fmla="*/ 2186 h 186"/>
                <a:gd name="T10" fmla="*/ 2208 w 187"/>
                <a:gd name="T11" fmla="*/ 2186 h 186"/>
                <a:gd name="T12" fmla="*/ 1466 w 187"/>
                <a:gd name="T13" fmla="*/ 1452 h 186"/>
                <a:gd name="T14" fmla="*/ 1925 w 187"/>
                <a:gd name="T15" fmla="*/ 1452 h 186"/>
                <a:gd name="T16" fmla="*/ 1925 w 187"/>
                <a:gd name="T17" fmla="*/ 1903 h 186"/>
                <a:gd name="T18" fmla="*/ 1466 w 187"/>
                <a:gd name="T19" fmla="*/ 1903 h 186"/>
                <a:gd name="T20" fmla="*/ 1466 w 187"/>
                <a:gd name="T21" fmla="*/ 1452 h 1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7"/>
                <a:gd name="T34" fmla="*/ 0 h 186"/>
                <a:gd name="T35" fmla="*/ 187 w 187"/>
                <a:gd name="T36" fmla="*/ 186 h 18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7" h="186">
                  <a:moveTo>
                    <a:pt x="164" y="163"/>
                  </a:moveTo>
                  <a:cubicBezTo>
                    <a:pt x="187" y="141"/>
                    <a:pt x="187" y="105"/>
                    <a:pt x="164" y="82"/>
                  </a:cubicBezTo>
                  <a:cubicBezTo>
                    <a:pt x="81" y="0"/>
                    <a:pt x="81" y="0"/>
                    <a:pt x="81" y="0"/>
                  </a:cubicBezTo>
                  <a:cubicBezTo>
                    <a:pt x="0" y="81"/>
                    <a:pt x="0" y="81"/>
                    <a:pt x="0" y="81"/>
                  </a:cubicBezTo>
                  <a:cubicBezTo>
                    <a:pt x="83" y="163"/>
                    <a:pt x="83" y="163"/>
                    <a:pt x="83" y="163"/>
                  </a:cubicBezTo>
                  <a:cubicBezTo>
                    <a:pt x="105" y="186"/>
                    <a:pt x="142" y="186"/>
                    <a:pt x="164" y="163"/>
                  </a:cubicBezTo>
                  <a:close/>
                  <a:moveTo>
                    <a:pt x="109" y="108"/>
                  </a:moveTo>
                  <a:cubicBezTo>
                    <a:pt x="118" y="99"/>
                    <a:pt x="133" y="99"/>
                    <a:pt x="143" y="108"/>
                  </a:cubicBezTo>
                  <a:cubicBezTo>
                    <a:pt x="152" y="118"/>
                    <a:pt x="152" y="133"/>
                    <a:pt x="143" y="142"/>
                  </a:cubicBezTo>
                  <a:cubicBezTo>
                    <a:pt x="133" y="151"/>
                    <a:pt x="118" y="151"/>
                    <a:pt x="109" y="142"/>
                  </a:cubicBezTo>
                  <a:cubicBezTo>
                    <a:pt x="100" y="133"/>
                    <a:pt x="100" y="118"/>
                    <a:pt x="109" y="108"/>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grpSp>
      <p:grpSp>
        <p:nvGrpSpPr>
          <p:cNvPr id="21" name="PA_淘宝店chenying0907出品 11"/>
          <p:cNvGrpSpPr>
            <a:grpSpLocks/>
          </p:cNvGrpSpPr>
          <p:nvPr>
            <p:custDataLst>
              <p:tags r:id="rId3"/>
            </p:custDataLst>
          </p:nvPr>
        </p:nvGrpSpPr>
        <p:grpSpPr bwMode="auto">
          <a:xfrm>
            <a:off x="10137775" y="3847637"/>
            <a:ext cx="606425" cy="509588"/>
            <a:chOff x="0" y="0"/>
            <a:chExt cx="1325" cy="1112"/>
          </a:xfrm>
        </p:grpSpPr>
        <p:sp>
          <p:nvSpPr>
            <p:cNvPr id="22" name="Oval 12"/>
            <p:cNvSpPr>
              <a:spLocks noChangeArrowheads="1"/>
            </p:cNvSpPr>
            <p:nvPr/>
          </p:nvSpPr>
          <p:spPr bwMode="auto">
            <a:xfrm>
              <a:off x="439" y="0"/>
              <a:ext cx="447" cy="444"/>
            </a:xfrm>
            <a:prstGeom prst="ellipse">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800">
                <a:solidFill>
                  <a:srgbClr val="000000"/>
                </a:solidFill>
                <a:sym typeface="宋体" panose="02010600030101010101" pitchFamily="2" charset="-122"/>
              </a:endParaRPr>
            </a:p>
          </p:txBody>
        </p:sp>
        <p:sp>
          <p:nvSpPr>
            <p:cNvPr id="23" name="淘宝店chenying0907出品 13"/>
            <p:cNvSpPr>
              <a:spLocks noChangeArrowheads="1"/>
            </p:cNvSpPr>
            <p:nvPr/>
          </p:nvSpPr>
          <p:spPr bwMode="auto">
            <a:xfrm>
              <a:off x="306" y="480"/>
              <a:ext cx="713" cy="632"/>
            </a:xfrm>
            <a:custGeom>
              <a:avLst/>
              <a:gdLst>
                <a:gd name="T0" fmla="*/ 2683 w 300"/>
                <a:gd name="T1" fmla="*/ 0 h 266"/>
                <a:gd name="T2" fmla="*/ 2015 w 300"/>
                <a:gd name="T3" fmla="*/ 898 h 266"/>
                <a:gd name="T4" fmla="*/ 1345 w 300"/>
                <a:gd name="T5" fmla="*/ 0 h 266"/>
                <a:gd name="T6" fmla="*/ 0 w 300"/>
                <a:gd name="T7" fmla="*/ 1932 h 266"/>
                <a:gd name="T8" fmla="*/ 0 w 300"/>
                <a:gd name="T9" fmla="*/ 3167 h 266"/>
                <a:gd name="T10" fmla="*/ 0 w 300"/>
                <a:gd name="T11" fmla="*/ 3167 h 266"/>
                <a:gd name="T12" fmla="*/ 2015 w 300"/>
                <a:gd name="T13" fmla="*/ 3569 h 266"/>
                <a:gd name="T14" fmla="*/ 4028 w 300"/>
                <a:gd name="T15" fmla="*/ 3167 h 266"/>
                <a:gd name="T16" fmla="*/ 4028 w 300"/>
                <a:gd name="T17" fmla="*/ 3167 h 266"/>
                <a:gd name="T18" fmla="*/ 4028 w 300"/>
                <a:gd name="T19" fmla="*/ 1932 h 266"/>
                <a:gd name="T20" fmla="*/ 2683 w 300"/>
                <a:gd name="T21" fmla="*/ 0 h 26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00"/>
                <a:gd name="T34" fmla="*/ 0 h 266"/>
                <a:gd name="T35" fmla="*/ 300 w 300"/>
                <a:gd name="T36" fmla="*/ 266 h 26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00" h="266">
                  <a:moveTo>
                    <a:pt x="200" y="0"/>
                  </a:moveTo>
                  <a:cubicBezTo>
                    <a:pt x="150" y="67"/>
                    <a:pt x="150" y="67"/>
                    <a:pt x="150" y="67"/>
                  </a:cubicBezTo>
                  <a:cubicBezTo>
                    <a:pt x="100" y="0"/>
                    <a:pt x="100" y="0"/>
                    <a:pt x="100" y="0"/>
                  </a:cubicBezTo>
                  <a:cubicBezTo>
                    <a:pt x="41" y="21"/>
                    <a:pt x="0" y="78"/>
                    <a:pt x="0" y="144"/>
                  </a:cubicBezTo>
                  <a:cubicBezTo>
                    <a:pt x="0" y="236"/>
                    <a:pt x="0" y="236"/>
                    <a:pt x="0" y="236"/>
                  </a:cubicBezTo>
                  <a:cubicBezTo>
                    <a:pt x="0" y="236"/>
                    <a:pt x="0" y="236"/>
                    <a:pt x="0" y="236"/>
                  </a:cubicBezTo>
                  <a:cubicBezTo>
                    <a:pt x="3" y="253"/>
                    <a:pt x="69" y="266"/>
                    <a:pt x="150" y="266"/>
                  </a:cubicBezTo>
                  <a:cubicBezTo>
                    <a:pt x="231" y="266"/>
                    <a:pt x="297" y="253"/>
                    <a:pt x="300" y="236"/>
                  </a:cubicBezTo>
                  <a:cubicBezTo>
                    <a:pt x="300" y="236"/>
                    <a:pt x="300" y="236"/>
                    <a:pt x="300" y="236"/>
                  </a:cubicBezTo>
                  <a:cubicBezTo>
                    <a:pt x="300" y="144"/>
                    <a:pt x="300" y="144"/>
                    <a:pt x="300" y="144"/>
                  </a:cubicBezTo>
                  <a:cubicBezTo>
                    <a:pt x="300" y="78"/>
                    <a:pt x="259" y="21"/>
                    <a:pt x="200" y="0"/>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24" name="淘宝店chenying0907出品 14"/>
            <p:cNvSpPr>
              <a:spLocks noChangeArrowheads="1"/>
            </p:cNvSpPr>
            <p:nvPr/>
          </p:nvSpPr>
          <p:spPr bwMode="auto">
            <a:xfrm>
              <a:off x="629" y="461"/>
              <a:ext cx="69" cy="42"/>
            </a:xfrm>
            <a:custGeom>
              <a:avLst/>
              <a:gdLst>
                <a:gd name="T0" fmla="*/ 390 w 29"/>
                <a:gd name="T1" fmla="*/ 0 h 18"/>
                <a:gd name="T2" fmla="*/ 188 w 29"/>
                <a:gd name="T3" fmla="*/ 0 h 18"/>
                <a:gd name="T4" fmla="*/ 0 w 29"/>
                <a:gd name="T5" fmla="*/ 0 h 18"/>
                <a:gd name="T6" fmla="*/ 79 w 29"/>
                <a:gd name="T7" fmla="*/ 229 h 18"/>
                <a:gd name="T8" fmla="*/ 312 w 29"/>
                <a:gd name="T9" fmla="*/ 217 h 18"/>
                <a:gd name="T10" fmla="*/ 390 w 29"/>
                <a:gd name="T11" fmla="*/ 0 h 18"/>
                <a:gd name="T12" fmla="*/ 0 60000 65536"/>
                <a:gd name="T13" fmla="*/ 0 60000 65536"/>
                <a:gd name="T14" fmla="*/ 0 60000 65536"/>
                <a:gd name="T15" fmla="*/ 0 60000 65536"/>
                <a:gd name="T16" fmla="*/ 0 60000 65536"/>
                <a:gd name="T17" fmla="*/ 0 60000 65536"/>
                <a:gd name="T18" fmla="*/ 0 w 29"/>
                <a:gd name="T19" fmla="*/ 0 h 18"/>
                <a:gd name="T20" fmla="*/ 29 w 29"/>
                <a:gd name="T21" fmla="*/ 18 h 18"/>
              </a:gdLst>
              <a:ahLst/>
              <a:cxnLst>
                <a:cxn ang="T12">
                  <a:pos x="T0" y="T1"/>
                </a:cxn>
                <a:cxn ang="T13">
                  <a:pos x="T2" y="T3"/>
                </a:cxn>
                <a:cxn ang="T14">
                  <a:pos x="T4" y="T5"/>
                </a:cxn>
                <a:cxn ang="T15">
                  <a:pos x="T6" y="T7"/>
                </a:cxn>
                <a:cxn ang="T16">
                  <a:pos x="T8" y="T9"/>
                </a:cxn>
                <a:cxn ang="T17">
                  <a:pos x="T10" y="T11"/>
                </a:cxn>
              </a:cxnLst>
              <a:rect l="T18" t="T19" r="T20" b="T21"/>
              <a:pathLst>
                <a:path w="29" h="18">
                  <a:moveTo>
                    <a:pt x="29" y="0"/>
                  </a:moveTo>
                  <a:cubicBezTo>
                    <a:pt x="24" y="0"/>
                    <a:pt x="19" y="0"/>
                    <a:pt x="14" y="0"/>
                  </a:cubicBezTo>
                  <a:cubicBezTo>
                    <a:pt x="10" y="0"/>
                    <a:pt x="5" y="0"/>
                    <a:pt x="0" y="0"/>
                  </a:cubicBezTo>
                  <a:cubicBezTo>
                    <a:pt x="0" y="0"/>
                    <a:pt x="0" y="10"/>
                    <a:pt x="6" y="18"/>
                  </a:cubicBezTo>
                  <a:cubicBezTo>
                    <a:pt x="6" y="18"/>
                    <a:pt x="17" y="18"/>
                    <a:pt x="23" y="17"/>
                  </a:cubicBezTo>
                  <a:cubicBezTo>
                    <a:pt x="23" y="17"/>
                    <a:pt x="29" y="11"/>
                    <a:pt x="29" y="0"/>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25" name="淘宝店chenying0907出品 15"/>
            <p:cNvSpPr>
              <a:spLocks noChangeArrowheads="1"/>
            </p:cNvSpPr>
            <p:nvPr/>
          </p:nvSpPr>
          <p:spPr bwMode="auto">
            <a:xfrm>
              <a:off x="622" y="508"/>
              <a:ext cx="81" cy="107"/>
            </a:xfrm>
            <a:custGeom>
              <a:avLst/>
              <a:gdLst>
                <a:gd name="T0" fmla="*/ 21 w 81"/>
                <a:gd name="T1" fmla="*/ 0 h 107"/>
                <a:gd name="T2" fmla="*/ 62 w 81"/>
                <a:gd name="T3" fmla="*/ 0 h 107"/>
                <a:gd name="T4" fmla="*/ 81 w 81"/>
                <a:gd name="T5" fmla="*/ 62 h 107"/>
                <a:gd name="T6" fmla="*/ 40 w 81"/>
                <a:gd name="T7" fmla="*/ 107 h 107"/>
                <a:gd name="T8" fmla="*/ 0 w 81"/>
                <a:gd name="T9" fmla="*/ 62 h 107"/>
                <a:gd name="T10" fmla="*/ 21 w 81"/>
                <a:gd name="T11" fmla="*/ 0 h 107"/>
                <a:gd name="T12" fmla="*/ 0 60000 65536"/>
                <a:gd name="T13" fmla="*/ 0 60000 65536"/>
                <a:gd name="T14" fmla="*/ 0 60000 65536"/>
                <a:gd name="T15" fmla="*/ 0 60000 65536"/>
                <a:gd name="T16" fmla="*/ 0 60000 65536"/>
                <a:gd name="T17" fmla="*/ 0 60000 65536"/>
                <a:gd name="T18" fmla="*/ 0 w 81"/>
                <a:gd name="T19" fmla="*/ 0 h 107"/>
                <a:gd name="T20" fmla="*/ 81 w 81"/>
                <a:gd name="T21" fmla="*/ 107 h 107"/>
              </a:gdLst>
              <a:ahLst/>
              <a:cxnLst>
                <a:cxn ang="T12">
                  <a:pos x="T0" y="T1"/>
                </a:cxn>
                <a:cxn ang="T13">
                  <a:pos x="T2" y="T3"/>
                </a:cxn>
                <a:cxn ang="T14">
                  <a:pos x="T4" y="T5"/>
                </a:cxn>
                <a:cxn ang="T15">
                  <a:pos x="T6" y="T7"/>
                </a:cxn>
                <a:cxn ang="T16">
                  <a:pos x="T8" y="T9"/>
                </a:cxn>
                <a:cxn ang="T17">
                  <a:pos x="T10" y="T11"/>
                </a:cxn>
              </a:cxnLst>
              <a:rect l="T18" t="T19" r="T20" b="T21"/>
              <a:pathLst>
                <a:path w="81" h="107">
                  <a:moveTo>
                    <a:pt x="21" y="0"/>
                  </a:moveTo>
                  <a:lnTo>
                    <a:pt x="62" y="0"/>
                  </a:lnTo>
                  <a:lnTo>
                    <a:pt x="81" y="62"/>
                  </a:lnTo>
                  <a:lnTo>
                    <a:pt x="40" y="107"/>
                  </a:lnTo>
                  <a:lnTo>
                    <a:pt x="0" y="62"/>
                  </a:lnTo>
                  <a:lnTo>
                    <a:pt x="21" y="0"/>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26" name="淘宝店chenying0907出品 16"/>
            <p:cNvSpPr>
              <a:spLocks noChangeArrowheads="1"/>
            </p:cNvSpPr>
            <p:nvPr/>
          </p:nvSpPr>
          <p:spPr bwMode="auto">
            <a:xfrm>
              <a:off x="240" y="549"/>
              <a:ext cx="59" cy="80"/>
            </a:xfrm>
            <a:custGeom>
              <a:avLst/>
              <a:gdLst>
                <a:gd name="T0" fmla="*/ 28 w 59"/>
                <a:gd name="T1" fmla="*/ 80 h 80"/>
                <a:gd name="T2" fmla="*/ 59 w 59"/>
                <a:gd name="T3" fmla="*/ 47 h 80"/>
                <a:gd name="T4" fmla="*/ 45 w 59"/>
                <a:gd name="T5" fmla="*/ 0 h 80"/>
                <a:gd name="T6" fmla="*/ 14 w 59"/>
                <a:gd name="T7" fmla="*/ 0 h 80"/>
                <a:gd name="T8" fmla="*/ 0 w 59"/>
                <a:gd name="T9" fmla="*/ 47 h 80"/>
                <a:gd name="T10" fmla="*/ 28 w 59"/>
                <a:gd name="T11" fmla="*/ 80 h 80"/>
                <a:gd name="T12" fmla="*/ 0 60000 65536"/>
                <a:gd name="T13" fmla="*/ 0 60000 65536"/>
                <a:gd name="T14" fmla="*/ 0 60000 65536"/>
                <a:gd name="T15" fmla="*/ 0 60000 65536"/>
                <a:gd name="T16" fmla="*/ 0 60000 65536"/>
                <a:gd name="T17" fmla="*/ 0 60000 65536"/>
                <a:gd name="T18" fmla="*/ 0 w 59"/>
                <a:gd name="T19" fmla="*/ 0 h 80"/>
                <a:gd name="T20" fmla="*/ 59 w 59"/>
                <a:gd name="T21" fmla="*/ 80 h 80"/>
              </a:gdLst>
              <a:ahLst/>
              <a:cxnLst>
                <a:cxn ang="T12">
                  <a:pos x="T0" y="T1"/>
                </a:cxn>
                <a:cxn ang="T13">
                  <a:pos x="T2" y="T3"/>
                </a:cxn>
                <a:cxn ang="T14">
                  <a:pos x="T4" y="T5"/>
                </a:cxn>
                <a:cxn ang="T15">
                  <a:pos x="T6" y="T7"/>
                </a:cxn>
                <a:cxn ang="T16">
                  <a:pos x="T8" y="T9"/>
                </a:cxn>
                <a:cxn ang="T17">
                  <a:pos x="T10" y="T11"/>
                </a:cxn>
              </a:cxnLst>
              <a:rect l="T18" t="T19" r="T20" b="T21"/>
              <a:pathLst>
                <a:path w="59" h="80">
                  <a:moveTo>
                    <a:pt x="28" y="80"/>
                  </a:moveTo>
                  <a:lnTo>
                    <a:pt x="59" y="47"/>
                  </a:lnTo>
                  <a:lnTo>
                    <a:pt x="45" y="0"/>
                  </a:lnTo>
                  <a:lnTo>
                    <a:pt x="14" y="0"/>
                  </a:lnTo>
                  <a:lnTo>
                    <a:pt x="0" y="47"/>
                  </a:lnTo>
                  <a:lnTo>
                    <a:pt x="28" y="80"/>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27" name="淘宝店chenying0907出品 17"/>
            <p:cNvSpPr>
              <a:spLocks noChangeArrowheads="1"/>
            </p:cNvSpPr>
            <p:nvPr/>
          </p:nvSpPr>
          <p:spPr bwMode="auto">
            <a:xfrm>
              <a:off x="0" y="527"/>
              <a:ext cx="387" cy="475"/>
            </a:xfrm>
            <a:custGeom>
              <a:avLst/>
              <a:gdLst>
                <a:gd name="T0" fmla="*/ 2023 w 163"/>
                <a:gd name="T1" fmla="*/ 0 h 200"/>
                <a:gd name="T2" fmla="*/ 1510 w 163"/>
                <a:gd name="T3" fmla="*/ 682 h 200"/>
                <a:gd name="T4" fmla="*/ 1004 w 163"/>
                <a:gd name="T5" fmla="*/ 0 h 200"/>
                <a:gd name="T6" fmla="*/ 0 w 163"/>
                <a:gd name="T7" fmla="*/ 1449 h 200"/>
                <a:gd name="T8" fmla="*/ 0 w 163"/>
                <a:gd name="T9" fmla="*/ 2370 h 200"/>
                <a:gd name="T10" fmla="*/ 0 w 163"/>
                <a:gd name="T11" fmla="*/ 2370 h 200"/>
                <a:gd name="T12" fmla="*/ 1510 w 163"/>
                <a:gd name="T13" fmla="*/ 2679 h 200"/>
                <a:gd name="T14" fmla="*/ 1539 w 163"/>
                <a:gd name="T15" fmla="*/ 2679 h 200"/>
                <a:gd name="T16" fmla="*/ 1539 w 163"/>
                <a:gd name="T17" fmla="*/ 1665 h 200"/>
                <a:gd name="T18" fmla="*/ 2182 w 163"/>
                <a:gd name="T19" fmla="*/ 78 h 200"/>
                <a:gd name="T20" fmla="*/ 2023 w 163"/>
                <a:gd name="T21" fmla="*/ 0 h 2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3"/>
                <a:gd name="T34" fmla="*/ 0 h 200"/>
                <a:gd name="T35" fmla="*/ 163 w 163"/>
                <a:gd name="T36" fmla="*/ 200 h 2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3" h="200">
                  <a:moveTo>
                    <a:pt x="151" y="0"/>
                  </a:moveTo>
                  <a:cubicBezTo>
                    <a:pt x="113" y="51"/>
                    <a:pt x="113" y="51"/>
                    <a:pt x="113" y="51"/>
                  </a:cubicBezTo>
                  <a:cubicBezTo>
                    <a:pt x="75" y="0"/>
                    <a:pt x="75" y="0"/>
                    <a:pt x="75" y="0"/>
                  </a:cubicBezTo>
                  <a:cubicBezTo>
                    <a:pt x="32" y="16"/>
                    <a:pt x="0" y="58"/>
                    <a:pt x="0" y="108"/>
                  </a:cubicBezTo>
                  <a:cubicBezTo>
                    <a:pt x="0" y="177"/>
                    <a:pt x="0" y="177"/>
                    <a:pt x="0" y="177"/>
                  </a:cubicBezTo>
                  <a:cubicBezTo>
                    <a:pt x="0" y="177"/>
                    <a:pt x="0" y="177"/>
                    <a:pt x="0" y="177"/>
                  </a:cubicBezTo>
                  <a:cubicBezTo>
                    <a:pt x="2" y="189"/>
                    <a:pt x="52" y="200"/>
                    <a:pt x="113" y="200"/>
                  </a:cubicBezTo>
                  <a:cubicBezTo>
                    <a:pt x="114" y="200"/>
                    <a:pt x="114" y="200"/>
                    <a:pt x="115" y="200"/>
                  </a:cubicBezTo>
                  <a:cubicBezTo>
                    <a:pt x="115" y="124"/>
                    <a:pt x="115" y="124"/>
                    <a:pt x="115" y="124"/>
                  </a:cubicBezTo>
                  <a:cubicBezTo>
                    <a:pt x="115" y="78"/>
                    <a:pt x="133" y="36"/>
                    <a:pt x="163" y="6"/>
                  </a:cubicBezTo>
                  <a:cubicBezTo>
                    <a:pt x="159" y="4"/>
                    <a:pt x="155" y="2"/>
                    <a:pt x="151" y="0"/>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28" name="淘宝店chenying0907出品 18"/>
            <p:cNvSpPr>
              <a:spLocks noChangeArrowheads="1"/>
            </p:cNvSpPr>
            <p:nvPr/>
          </p:nvSpPr>
          <p:spPr bwMode="auto">
            <a:xfrm>
              <a:off x="242" y="513"/>
              <a:ext cx="55" cy="31"/>
            </a:xfrm>
            <a:custGeom>
              <a:avLst/>
              <a:gdLst>
                <a:gd name="T0" fmla="*/ 246 w 23"/>
                <a:gd name="T1" fmla="*/ 176 h 13"/>
                <a:gd name="T2" fmla="*/ 304 w 23"/>
                <a:gd name="T3" fmla="*/ 0 h 13"/>
                <a:gd name="T4" fmla="*/ 148 w 23"/>
                <a:gd name="T5" fmla="*/ 0 h 13"/>
                <a:gd name="T6" fmla="*/ 12 w 23"/>
                <a:gd name="T7" fmla="*/ 0 h 13"/>
                <a:gd name="T8" fmla="*/ 69 w 23"/>
                <a:gd name="T9" fmla="*/ 176 h 13"/>
                <a:gd name="T10" fmla="*/ 246 w 23"/>
                <a:gd name="T11" fmla="*/ 176 h 13"/>
                <a:gd name="T12" fmla="*/ 0 60000 65536"/>
                <a:gd name="T13" fmla="*/ 0 60000 65536"/>
                <a:gd name="T14" fmla="*/ 0 60000 65536"/>
                <a:gd name="T15" fmla="*/ 0 60000 65536"/>
                <a:gd name="T16" fmla="*/ 0 60000 65536"/>
                <a:gd name="T17" fmla="*/ 0 60000 65536"/>
                <a:gd name="T18" fmla="*/ 0 w 23"/>
                <a:gd name="T19" fmla="*/ 0 h 13"/>
                <a:gd name="T20" fmla="*/ 23 w 23"/>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23" h="13">
                  <a:moveTo>
                    <a:pt x="18" y="13"/>
                  </a:moveTo>
                  <a:cubicBezTo>
                    <a:pt x="18" y="13"/>
                    <a:pt x="23" y="8"/>
                    <a:pt x="22" y="0"/>
                  </a:cubicBezTo>
                  <a:cubicBezTo>
                    <a:pt x="19" y="0"/>
                    <a:pt x="15" y="0"/>
                    <a:pt x="11" y="0"/>
                  </a:cubicBezTo>
                  <a:cubicBezTo>
                    <a:pt x="8" y="0"/>
                    <a:pt x="4" y="0"/>
                    <a:pt x="1" y="0"/>
                  </a:cubicBezTo>
                  <a:cubicBezTo>
                    <a:pt x="1" y="0"/>
                    <a:pt x="0" y="8"/>
                    <a:pt x="5" y="13"/>
                  </a:cubicBezTo>
                  <a:cubicBezTo>
                    <a:pt x="5" y="13"/>
                    <a:pt x="14" y="13"/>
                    <a:pt x="18" y="13"/>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29" name="Oval 19"/>
            <p:cNvSpPr>
              <a:spLocks noChangeArrowheads="1"/>
            </p:cNvSpPr>
            <p:nvPr/>
          </p:nvSpPr>
          <p:spPr bwMode="auto">
            <a:xfrm>
              <a:off x="102" y="166"/>
              <a:ext cx="332" cy="335"/>
            </a:xfrm>
            <a:prstGeom prst="ellipse">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800">
                <a:solidFill>
                  <a:srgbClr val="000000"/>
                </a:solidFill>
                <a:sym typeface="宋体" panose="02010600030101010101" pitchFamily="2" charset="-122"/>
              </a:endParaRPr>
            </a:p>
          </p:txBody>
        </p:sp>
        <p:sp>
          <p:nvSpPr>
            <p:cNvPr id="30" name="淘宝店chenying0907出品 20"/>
            <p:cNvSpPr>
              <a:spLocks noChangeArrowheads="1"/>
            </p:cNvSpPr>
            <p:nvPr/>
          </p:nvSpPr>
          <p:spPr bwMode="auto">
            <a:xfrm>
              <a:off x="1031" y="513"/>
              <a:ext cx="52" cy="31"/>
            </a:xfrm>
            <a:custGeom>
              <a:avLst/>
              <a:gdLst>
                <a:gd name="T0" fmla="*/ 241 w 22"/>
                <a:gd name="T1" fmla="*/ 176 h 13"/>
                <a:gd name="T2" fmla="*/ 291 w 22"/>
                <a:gd name="T3" fmla="*/ 0 h 13"/>
                <a:gd name="T4" fmla="*/ 144 w 22"/>
                <a:gd name="T5" fmla="*/ 0 h 13"/>
                <a:gd name="T6" fmla="*/ 12 w 22"/>
                <a:gd name="T7" fmla="*/ 0 h 13"/>
                <a:gd name="T8" fmla="*/ 66 w 22"/>
                <a:gd name="T9" fmla="*/ 176 h 13"/>
                <a:gd name="T10" fmla="*/ 241 w 22"/>
                <a:gd name="T11" fmla="*/ 176 h 13"/>
                <a:gd name="T12" fmla="*/ 0 60000 65536"/>
                <a:gd name="T13" fmla="*/ 0 60000 65536"/>
                <a:gd name="T14" fmla="*/ 0 60000 65536"/>
                <a:gd name="T15" fmla="*/ 0 60000 65536"/>
                <a:gd name="T16" fmla="*/ 0 60000 65536"/>
                <a:gd name="T17" fmla="*/ 0 60000 65536"/>
                <a:gd name="T18" fmla="*/ 0 w 22"/>
                <a:gd name="T19" fmla="*/ 0 h 13"/>
                <a:gd name="T20" fmla="*/ 22 w 22"/>
                <a:gd name="T21" fmla="*/ 13 h 13"/>
              </a:gdLst>
              <a:ahLst/>
              <a:cxnLst>
                <a:cxn ang="T12">
                  <a:pos x="T0" y="T1"/>
                </a:cxn>
                <a:cxn ang="T13">
                  <a:pos x="T2" y="T3"/>
                </a:cxn>
                <a:cxn ang="T14">
                  <a:pos x="T4" y="T5"/>
                </a:cxn>
                <a:cxn ang="T15">
                  <a:pos x="T6" y="T7"/>
                </a:cxn>
                <a:cxn ang="T16">
                  <a:pos x="T8" y="T9"/>
                </a:cxn>
                <a:cxn ang="T17">
                  <a:pos x="T10" y="T11"/>
                </a:cxn>
              </a:cxnLst>
              <a:rect l="T18" t="T19" r="T20" b="T21"/>
              <a:pathLst>
                <a:path w="22" h="13">
                  <a:moveTo>
                    <a:pt x="18" y="13"/>
                  </a:moveTo>
                  <a:cubicBezTo>
                    <a:pt x="18" y="13"/>
                    <a:pt x="22" y="8"/>
                    <a:pt x="22" y="0"/>
                  </a:cubicBezTo>
                  <a:cubicBezTo>
                    <a:pt x="19" y="0"/>
                    <a:pt x="15" y="0"/>
                    <a:pt x="11" y="0"/>
                  </a:cubicBezTo>
                  <a:cubicBezTo>
                    <a:pt x="8" y="0"/>
                    <a:pt x="4" y="0"/>
                    <a:pt x="1" y="0"/>
                  </a:cubicBezTo>
                  <a:cubicBezTo>
                    <a:pt x="1" y="0"/>
                    <a:pt x="0" y="8"/>
                    <a:pt x="5" y="13"/>
                  </a:cubicBezTo>
                  <a:cubicBezTo>
                    <a:pt x="5" y="13"/>
                    <a:pt x="13" y="13"/>
                    <a:pt x="18" y="13"/>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31" name="淘宝店chenying0907出品 21"/>
            <p:cNvSpPr>
              <a:spLocks noChangeArrowheads="1"/>
            </p:cNvSpPr>
            <p:nvPr/>
          </p:nvSpPr>
          <p:spPr bwMode="auto">
            <a:xfrm>
              <a:off x="1026" y="549"/>
              <a:ext cx="59" cy="80"/>
            </a:xfrm>
            <a:custGeom>
              <a:avLst/>
              <a:gdLst>
                <a:gd name="T0" fmla="*/ 31 w 59"/>
                <a:gd name="T1" fmla="*/ 80 h 80"/>
                <a:gd name="T2" fmla="*/ 59 w 59"/>
                <a:gd name="T3" fmla="*/ 47 h 80"/>
                <a:gd name="T4" fmla="*/ 47 w 59"/>
                <a:gd name="T5" fmla="*/ 0 h 80"/>
                <a:gd name="T6" fmla="*/ 16 w 59"/>
                <a:gd name="T7" fmla="*/ 0 h 80"/>
                <a:gd name="T8" fmla="*/ 0 w 59"/>
                <a:gd name="T9" fmla="*/ 47 h 80"/>
                <a:gd name="T10" fmla="*/ 31 w 59"/>
                <a:gd name="T11" fmla="*/ 80 h 80"/>
                <a:gd name="T12" fmla="*/ 0 60000 65536"/>
                <a:gd name="T13" fmla="*/ 0 60000 65536"/>
                <a:gd name="T14" fmla="*/ 0 60000 65536"/>
                <a:gd name="T15" fmla="*/ 0 60000 65536"/>
                <a:gd name="T16" fmla="*/ 0 60000 65536"/>
                <a:gd name="T17" fmla="*/ 0 60000 65536"/>
                <a:gd name="T18" fmla="*/ 0 w 59"/>
                <a:gd name="T19" fmla="*/ 0 h 80"/>
                <a:gd name="T20" fmla="*/ 59 w 59"/>
                <a:gd name="T21" fmla="*/ 80 h 80"/>
              </a:gdLst>
              <a:ahLst/>
              <a:cxnLst>
                <a:cxn ang="T12">
                  <a:pos x="T0" y="T1"/>
                </a:cxn>
                <a:cxn ang="T13">
                  <a:pos x="T2" y="T3"/>
                </a:cxn>
                <a:cxn ang="T14">
                  <a:pos x="T4" y="T5"/>
                </a:cxn>
                <a:cxn ang="T15">
                  <a:pos x="T6" y="T7"/>
                </a:cxn>
                <a:cxn ang="T16">
                  <a:pos x="T8" y="T9"/>
                </a:cxn>
                <a:cxn ang="T17">
                  <a:pos x="T10" y="T11"/>
                </a:cxn>
              </a:cxnLst>
              <a:rect l="T18" t="T19" r="T20" b="T21"/>
              <a:pathLst>
                <a:path w="59" h="80">
                  <a:moveTo>
                    <a:pt x="31" y="80"/>
                  </a:moveTo>
                  <a:lnTo>
                    <a:pt x="59" y="47"/>
                  </a:lnTo>
                  <a:lnTo>
                    <a:pt x="47" y="0"/>
                  </a:lnTo>
                  <a:lnTo>
                    <a:pt x="16" y="0"/>
                  </a:lnTo>
                  <a:lnTo>
                    <a:pt x="0" y="47"/>
                  </a:lnTo>
                  <a:lnTo>
                    <a:pt x="31" y="80"/>
                  </a:ln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32" name="Oval 22"/>
            <p:cNvSpPr>
              <a:spLocks noChangeArrowheads="1"/>
            </p:cNvSpPr>
            <p:nvPr/>
          </p:nvSpPr>
          <p:spPr bwMode="auto">
            <a:xfrm>
              <a:off x="890" y="166"/>
              <a:ext cx="333" cy="335"/>
            </a:xfrm>
            <a:prstGeom prst="ellipse">
              <a:avLst/>
            </a:prstGeom>
            <a:solidFill>
              <a:schemeClr val="bg1"/>
            </a:solidFill>
            <a:ln>
              <a:noFill/>
            </a:ln>
            <a:extLst>
              <a:ext uri="{91240B29-F687-4F45-9708-019B960494DF}">
                <a14:hiddenLine xmlns:a14="http://schemas.microsoft.com/office/drawing/2010/main" w="9525">
                  <a:solidFill>
                    <a:srgbClr val="000000"/>
                  </a:solidFill>
                  <a:bevel/>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eaLnBrk="1" hangingPunct="1">
                <a:lnSpc>
                  <a:spcPct val="100000"/>
                </a:lnSpc>
                <a:spcBef>
                  <a:spcPct val="0"/>
                </a:spcBef>
                <a:buFont typeface="Arial" panose="020B0604020202020204" pitchFamily="34" charset="0"/>
                <a:buNone/>
              </a:pPr>
              <a:endParaRPr lang="zh-CN" altLang="zh-CN" sz="1800">
                <a:solidFill>
                  <a:srgbClr val="000000"/>
                </a:solidFill>
                <a:sym typeface="宋体" panose="02010600030101010101" pitchFamily="2" charset="-122"/>
              </a:endParaRPr>
            </a:p>
          </p:txBody>
        </p:sp>
        <p:sp>
          <p:nvSpPr>
            <p:cNvPr id="33" name="淘宝店chenying0907出品 23"/>
            <p:cNvSpPr>
              <a:spLocks noChangeArrowheads="1"/>
            </p:cNvSpPr>
            <p:nvPr/>
          </p:nvSpPr>
          <p:spPr bwMode="auto">
            <a:xfrm>
              <a:off x="938" y="527"/>
              <a:ext cx="387" cy="475"/>
            </a:xfrm>
            <a:custGeom>
              <a:avLst/>
              <a:gdLst>
                <a:gd name="T0" fmla="*/ 1178 w 163"/>
                <a:gd name="T1" fmla="*/ 0 h 200"/>
                <a:gd name="T2" fmla="*/ 672 w 163"/>
                <a:gd name="T3" fmla="*/ 682 h 200"/>
                <a:gd name="T4" fmla="*/ 157 w 163"/>
                <a:gd name="T5" fmla="*/ 0 h 200"/>
                <a:gd name="T6" fmla="*/ 0 w 163"/>
                <a:gd name="T7" fmla="*/ 78 h 200"/>
                <a:gd name="T8" fmla="*/ 643 w 163"/>
                <a:gd name="T9" fmla="*/ 1665 h 200"/>
                <a:gd name="T10" fmla="*/ 643 w 163"/>
                <a:gd name="T11" fmla="*/ 2679 h 200"/>
                <a:gd name="T12" fmla="*/ 672 w 163"/>
                <a:gd name="T13" fmla="*/ 2679 h 200"/>
                <a:gd name="T14" fmla="*/ 2182 w 163"/>
                <a:gd name="T15" fmla="*/ 2370 h 200"/>
                <a:gd name="T16" fmla="*/ 2182 w 163"/>
                <a:gd name="T17" fmla="*/ 2370 h 200"/>
                <a:gd name="T18" fmla="*/ 2182 w 163"/>
                <a:gd name="T19" fmla="*/ 1449 h 200"/>
                <a:gd name="T20" fmla="*/ 1178 w 163"/>
                <a:gd name="T21" fmla="*/ 0 h 2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3"/>
                <a:gd name="T34" fmla="*/ 0 h 200"/>
                <a:gd name="T35" fmla="*/ 163 w 163"/>
                <a:gd name="T36" fmla="*/ 200 h 20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3" h="200">
                  <a:moveTo>
                    <a:pt x="88" y="0"/>
                  </a:moveTo>
                  <a:cubicBezTo>
                    <a:pt x="50" y="51"/>
                    <a:pt x="50" y="51"/>
                    <a:pt x="50" y="51"/>
                  </a:cubicBezTo>
                  <a:cubicBezTo>
                    <a:pt x="12" y="0"/>
                    <a:pt x="12" y="0"/>
                    <a:pt x="12" y="0"/>
                  </a:cubicBezTo>
                  <a:cubicBezTo>
                    <a:pt x="8" y="2"/>
                    <a:pt x="4" y="4"/>
                    <a:pt x="0" y="6"/>
                  </a:cubicBezTo>
                  <a:cubicBezTo>
                    <a:pt x="30" y="36"/>
                    <a:pt x="48" y="78"/>
                    <a:pt x="48" y="124"/>
                  </a:cubicBezTo>
                  <a:cubicBezTo>
                    <a:pt x="48" y="200"/>
                    <a:pt x="48" y="200"/>
                    <a:pt x="48" y="200"/>
                  </a:cubicBezTo>
                  <a:cubicBezTo>
                    <a:pt x="49" y="200"/>
                    <a:pt x="49" y="200"/>
                    <a:pt x="50" y="200"/>
                  </a:cubicBezTo>
                  <a:cubicBezTo>
                    <a:pt x="111" y="200"/>
                    <a:pt x="161" y="189"/>
                    <a:pt x="163" y="177"/>
                  </a:cubicBezTo>
                  <a:cubicBezTo>
                    <a:pt x="163" y="177"/>
                    <a:pt x="163" y="177"/>
                    <a:pt x="163" y="177"/>
                  </a:cubicBezTo>
                  <a:cubicBezTo>
                    <a:pt x="163" y="108"/>
                    <a:pt x="163" y="108"/>
                    <a:pt x="163" y="108"/>
                  </a:cubicBezTo>
                  <a:cubicBezTo>
                    <a:pt x="163" y="58"/>
                    <a:pt x="131" y="16"/>
                    <a:pt x="88" y="0"/>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grpSp>
      <p:grpSp>
        <p:nvGrpSpPr>
          <p:cNvPr id="34" name="PA_淘宝店chenying0907出品 78"/>
          <p:cNvGrpSpPr>
            <a:grpSpLocks/>
          </p:cNvGrpSpPr>
          <p:nvPr>
            <p:custDataLst>
              <p:tags r:id="rId4"/>
            </p:custDataLst>
          </p:nvPr>
        </p:nvGrpSpPr>
        <p:grpSpPr bwMode="auto">
          <a:xfrm>
            <a:off x="6816725" y="3647612"/>
            <a:ext cx="1074738" cy="939800"/>
            <a:chOff x="0" y="0"/>
            <a:chExt cx="1284" cy="1124"/>
          </a:xfrm>
        </p:grpSpPr>
        <p:sp>
          <p:nvSpPr>
            <p:cNvPr id="38" name="淘宝店chenying0907出品 82"/>
            <p:cNvSpPr>
              <a:spLocks noEditPoints="1" noChangeArrowheads="1"/>
            </p:cNvSpPr>
            <p:nvPr/>
          </p:nvSpPr>
          <p:spPr bwMode="auto">
            <a:xfrm>
              <a:off x="14" y="91"/>
              <a:ext cx="964" cy="957"/>
            </a:xfrm>
            <a:custGeom>
              <a:avLst/>
              <a:gdLst>
                <a:gd name="T0" fmla="*/ 3322 w 406"/>
                <a:gd name="T1" fmla="*/ 266 h 403"/>
                <a:gd name="T2" fmla="*/ 2666 w 406"/>
                <a:gd name="T3" fmla="*/ 40 h 403"/>
                <a:gd name="T4" fmla="*/ 1743 w 406"/>
                <a:gd name="T5" fmla="*/ 439 h 403"/>
                <a:gd name="T6" fmla="*/ 1460 w 406"/>
                <a:gd name="T7" fmla="*/ 603 h 403"/>
                <a:gd name="T8" fmla="*/ 1472 w 406"/>
                <a:gd name="T9" fmla="*/ 615 h 403"/>
                <a:gd name="T10" fmla="*/ 1607 w 406"/>
                <a:gd name="T11" fmla="*/ 373 h 403"/>
                <a:gd name="T12" fmla="*/ 1123 w 406"/>
                <a:gd name="T13" fmla="*/ 672 h 403"/>
                <a:gd name="T14" fmla="*/ 418 w 406"/>
                <a:gd name="T15" fmla="*/ 3458 h 403"/>
                <a:gd name="T16" fmla="*/ 373 w 406"/>
                <a:gd name="T17" fmla="*/ 2945 h 403"/>
                <a:gd name="T18" fmla="*/ 779 w 406"/>
                <a:gd name="T19" fmla="*/ 3187 h 403"/>
                <a:gd name="T20" fmla="*/ 1325 w 406"/>
                <a:gd name="T21" fmla="*/ 3051 h 403"/>
                <a:gd name="T22" fmla="*/ 1702 w 406"/>
                <a:gd name="T23" fmla="*/ 3802 h 403"/>
                <a:gd name="T24" fmla="*/ 1888 w 406"/>
                <a:gd name="T25" fmla="*/ 3693 h 403"/>
                <a:gd name="T26" fmla="*/ 1900 w 406"/>
                <a:gd name="T27" fmla="*/ 3118 h 403"/>
                <a:gd name="T28" fmla="*/ 2491 w 406"/>
                <a:gd name="T29" fmla="*/ 2814 h 403"/>
                <a:gd name="T30" fmla="*/ 2560 w 406"/>
                <a:gd name="T31" fmla="*/ 2289 h 403"/>
                <a:gd name="T32" fmla="*/ 3322 w 406"/>
                <a:gd name="T33" fmla="*/ 1703 h 403"/>
                <a:gd name="T34" fmla="*/ 3519 w 406"/>
                <a:gd name="T35" fmla="*/ 1608 h 403"/>
                <a:gd name="T36" fmla="*/ 3828 w 406"/>
                <a:gd name="T37" fmla="*/ 1206 h 403"/>
                <a:gd name="T38" fmla="*/ 4245 w 406"/>
                <a:gd name="T39" fmla="*/ 1354 h 403"/>
                <a:gd name="T40" fmla="*/ 4685 w 406"/>
                <a:gd name="T41" fmla="*/ 750 h 403"/>
                <a:gd name="T42" fmla="*/ 4673 w 406"/>
                <a:gd name="T43" fmla="*/ 615 h 403"/>
                <a:gd name="T44" fmla="*/ 4927 w 406"/>
                <a:gd name="T45" fmla="*/ 952 h 403"/>
                <a:gd name="T46" fmla="*/ 5209 w 406"/>
                <a:gd name="T47" fmla="*/ 1313 h 403"/>
                <a:gd name="T48" fmla="*/ 5288 w 406"/>
                <a:gd name="T49" fmla="*/ 1297 h 403"/>
                <a:gd name="T50" fmla="*/ 3281 w 406"/>
                <a:gd name="T51" fmla="*/ 2318 h 403"/>
                <a:gd name="T52" fmla="*/ 3089 w 406"/>
                <a:gd name="T53" fmla="*/ 2503 h 403"/>
                <a:gd name="T54" fmla="*/ 3400 w 406"/>
                <a:gd name="T55" fmla="*/ 2358 h 403"/>
                <a:gd name="T56" fmla="*/ 3614 w 406"/>
                <a:gd name="T57" fmla="*/ 2026 h 403"/>
                <a:gd name="T58" fmla="*/ 3360 w 406"/>
                <a:gd name="T59" fmla="*/ 2142 h 403"/>
                <a:gd name="T60" fmla="*/ 2474 w 406"/>
                <a:gd name="T61" fmla="*/ 2961 h 403"/>
                <a:gd name="T62" fmla="*/ 2600 w 406"/>
                <a:gd name="T63" fmla="*/ 3187 h 403"/>
                <a:gd name="T64" fmla="*/ 2621 w 406"/>
                <a:gd name="T65" fmla="*/ 3310 h 403"/>
                <a:gd name="T66" fmla="*/ 2581 w 406"/>
                <a:gd name="T67" fmla="*/ 3429 h 403"/>
                <a:gd name="T68" fmla="*/ 2424 w 406"/>
                <a:gd name="T69" fmla="*/ 3778 h 403"/>
                <a:gd name="T70" fmla="*/ 2239 w 406"/>
                <a:gd name="T71" fmla="*/ 3778 h 403"/>
                <a:gd name="T72" fmla="*/ 2474 w 406"/>
                <a:gd name="T73" fmla="*/ 3802 h 403"/>
                <a:gd name="T74" fmla="*/ 2408 w 406"/>
                <a:gd name="T75" fmla="*/ 4139 h 403"/>
                <a:gd name="T76" fmla="*/ 2757 w 406"/>
                <a:gd name="T77" fmla="*/ 3602 h 403"/>
                <a:gd name="T78" fmla="*/ 2757 w 406"/>
                <a:gd name="T79" fmla="*/ 3778 h 403"/>
                <a:gd name="T80" fmla="*/ 2531 w 406"/>
                <a:gd name="T81" fmla="*/ 3992 h 403"/>
                <a:gd name="T82" fmla="*/ 2650 w 406"/>
                <a:gd name="T83" fmla="*/ 4016 h 403"/>
                <a:gd name="T84" fmla="*/ 2826 w 406"/>
                <a:gd name="T85" fmla="*/ 4139 h 403"/>
                <a:gd name="T86" fmla="*/ 2503 w 406"/>
                <a:gd name="T87" fmla="*/ 4111 h 403"/>
                <a:gd name="T88" fmla="*/ 3642 w 406"/>
                <a:gd name="T89" fmla="*/ 4151 h 403"/>
                <a:gd name="T90" fmla="*/ 3158 w 406"/>
                <a:gd name="T91" fmla="*/ 3975 h 403"/>
                <a:gd name="T92" fmla="*/ 3331 w 406"/>
                <a:gd name="T93" fmla="*/ 4139 h 403"/>
                <a:gd name="T94" fmla="*/ 3828 w 406"/>
                <a:gd name="T95" fmla="*/ 3925 h 403"/>
                <a:gd name="T96" fmla="*/ 3839 w 406"/>
                <a:gd name="T97" fmla="*/ 3954 h 403"/>
                <a:gd name="T98" fmla="*/ 3573 w 406"/>
                <a:gd name="T99" fmla="*/ 4635 h 403"/>
                <a:gd name="T100" fmla="*/ 3196 w 406"/>
                <a:gd name="T101" fmla="*/ 4353 h 403"/>
                <a:gd name="T102" fmla="*/ 2678 w 406"/>
                <a:gd name="T103" fmla="*/ 4607 h 403"/>
                <a:gd name="T104" fmla="*/ 2609 w 406"/>
                <a:gd name="T105" fmla="*/ 5008 h 403"/>
                <a:gd name="T106" fmla="*/ 3224 w 406"/>
                <a:gd name="T107" fmla="*/ 5115 h 403"/>
                <a:gd name="T108" fmla="*/ 3626 w 406"/>
                <a:gd name="T109" fmla="*/ 5210 h 403"/>
                <a:gd name="T110" fmla="*/ 3671 w 406"/>
                <a:gd name="T111" fmla="*/ 5239 h 403"/>
                <a:gd name="T112" fmla="*/ 4053 w 406"/>
                <a:gd name="T113" fmla="*/ 4208 h 403"/>
                <a:gd name="T114" fmla="*/ 4177 w 406"/>
                <a:gd name="T115" fmla="*/ 4179 h 403"/>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06"/>
                <a:gd name="T175" fmla="*/ 0 h 403"/>
                <a:gd name="T176" fmla="*/ 406 w 406"/>
                <a:gd name="T177" fmla="*/ 403 h 403"/>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06" h="403">
                  <a:moveTo>
                    <a:pt x="338" y="53"/>
                  </a:moveTo>
                  <a:cubicBezTo>
                    <a:pt x="331" y="46"/>
                    <a:pt x="331" y="46"/>
                    <a:pt x="331" y="46"/>
                  </a:cubicBezTo>
                  <a:cubicBezTo>
                    <a:pt x="311" y="39"/>
                    <a:pt x="311" y="39"/>
                    <a:pt x="311" y="39"/>
                  </a:cubicBezTo>
                  <a:cubicBezTo>
                    <a:pt x="310" y="44"/>
                    <a:pt x="310" y="44"/>
                    <a:pt x="310" y="44"/>
                  </a:cubicBezTo>
                  <a:cubicBezTo>
                    <a:pt x="301" y="39"/>
                    <a:pt x="301" y="39"/>
                    <a:pt x="301" y="39"/>
                  </a:cubicBezTo>
                  <a:cubicBezTo>
                    <a:pt x="296" y="36"/>
                    <a:pt x="296" y="36"/>
                    <a:pt x="296" y="36"/>
                  </a:cubicBezTo>
                  <a:cubicBezTo>
                    <a:pt x="296" y="36"/>
                    <a:pt x="288" y="37"/>
                    <a:pt x="289" y="38"/>
                  </a:cubicBezTo>
                  <a:cubicBezTo>
                    <a:pt x="289" y="39"/>
                    <a:pt x="277" y="30"/>
                    <a:pt x="277" y="30"/>
                  </a:cubicBezTo>
                  <a:cubicBezTo>
                    <a:pt x="268" y="30"/>
                    <a:pt x="268" y="30"/>
                    <a:pt x="268" y="30"/>
                  </a:cubicBezTo>
                  <a:cubicBezTo>
                    <a:pt x="259" y="25"/>
                    <a:pt x="259" y="25"/>
                    <a:pt x="259" y="25"/>
                  </a:cubicBezTo>
                  <a:cubicBezTo>
                    <a:pt x="255" y="26"/>
                    <a:pt x="255" y="26"/>
                    <a:pt x="255" y="26"/>
                  </a:cubicBezTo>
                  <a:cubicBezTo>
                    <a:pt x="248" y="20"/>
                    <a:pt x="248" y="20"/>
                    <a:pt x="248" y="20"/>
                  </a:cubicBezTo>
                  <a:cubicBezTo>
                    <a:pt x="241" y="26"/>
                    <a:pt x="241" y="26"/>
                    <a:pt x="241" y="26"/>
                  </a:cubicBezTo>
                  <a:cubicBezTo>
                    <a:pt x="241" y="29"/>
                    <a:pt x="241" y="29"/>
                    <a:pt x="241" y="29"/>
                  </a:cubicBezTo>
                  <a:cubicBezTo>
                    <a:pt x="231" y="26"/>
                    <a:pt x="231" y="26"/>
                    <a:pt x="231" y="26"/>
                  </a:cubicBezTo>
                  <a:cubicBezTo>
                    <a:pt x="227" y="28"/>
                    <a:pt x="227" y="28"/>
                    <a:pt x="227" y="28"/>
                  </a:cubicBezTo>
                  <a:cubicBezTo>
                    <a:pt x="221" y="20"/>
                    <a:pt x="221" y="20"/>
                    <a:pt x="221" y="20"/>
                  </a:cubicBezTo>
                  <a:cubicBezTo>
                    <a:pt x="208" y="20"/>
                    <a:pt x="208" y="20"/>
                    <a:pt x="208" y="20"/>
                  </a:cubicBezTo>
                  <a:cubicBezTo>
                    <a:pt x="196" y="17"/>
                    <a:pt x="196" y="17"/>
                    <a:pt x="196" y="17"/>
                  </a:cubicBezTo>
                  <a:cubicBezTo>
                    <a:pt x="191" y="14"/>
                    <a:pt x="191" y="14"/>
                    <a:pt x="191" y="14"/>
                  </a:cubicBezTo>
                  <a:cubicBezTo>
                    <a:pt x="183" y="17"/>
                    <a:pt x="183" y="17"/>
                    <a:pt x="183" y="17"/>
                  </a:cubicBezTo>
                  <a:cubicBezTo>
                    <a:pt x="181" y="15"/>
                    <a:pt x="181" y="15"/>
                    <a:pt x="181" y="15"/>
                  </a:cubicBezTo>
                  <a:cubicBezTo>
                    <a:pt x="196" y="9"/>
                    <a:pt x="196" y="9"/>
                    <a:pt x="196" y="9"/>
                  </a:cubicBezTo>
                  <a:cubicBezTo>
                    <a:pt x="199" y="3"/>
                    <a:pt x="199" y="3"/>
                    <a:pt x="199" y="3"/>
                  </a:cubicBezTo>
                  <a:cubicBezTo>
                    <a:pt x="190" y="4"/>
                    <a:pt x="190" y="4"/>
                    <a:pt x="190" y="4"/>
                  </a:cubicBezTo>
                  <a:cubicBezTo>
                    <a:pt x="195" y="0"/>
                    <a:pt x="195" y="0"/>
                    <a:pt x="195" y="0"/>
                  </a:cubicBezTo>
                  <a:cubicBezTo>
                    <a:pt x="185" y="2"/>
                    <a:pt x="185" y="2"/>
                    <a:pt x="185" y="2"/>
                  </a:cubicBezTo>
                  <a:cubicBezTo>
                    <a:pt x="182" y="7"/>
                    <a:pt x="182" y="7"/>
                    <a:pt x="182" y="7"/>
                  </a:cubicBezTo>
                  <a:cubicBezTo>
                    <a:pt x="179" y="10"/>
                    <a:pt x="179" y="10"/>
                    <a:pt x="179" y="10"/>
                  </a:cubicBezTo>
                  <a:cubicBezTo>
                    <a:pt x="176" y="6"/>
                    <a:pt x="176" y="6"/>
                    <a:pt x="176" y="6"/>
                  </a:cubicBezTo>
                  <a:cubicBezTo>
                    <a:pt x="168" y="7"/>
                    <a:pt x="168" y="7"/>
                    <a:pt x="168" y="7"/>
                  </a:cubicBezTo>
                  <a:cubicBezTo>
                    <a:pt x="168" y="7"/>
                    <a:pt x="164" y="12"/>
                    <a:pt x="164" y="12"/>
                  </a:cubicBezTo>
                  <a:cubicBezTo>
                    <a:pt x="163" y="13"/>
                    <a:pt x="155" y="15"/>
                    <a:pt x="154" y="15"/>
                  </a:cubicBezTo>
                  <a:cubicBezTo>
                    <a:pt x="154" y="16"/>
                    <a:pt x="148" y="22"/>
                    <a:pt x="146" y="23"/>
                  </a:cubicBezTo>
                  <a:cubicBezTo>
                    <a:pt x="144" y="24"/>
                    <a:pt x="136" y="26"/>
                    <a:pt x="135" y="27"/>
                  </a:cubicBezTo>
                  <a:cubicBezTo>
                    <a:pt x="134" y="28"/>
                    <a:pt x="131" y="32"/>
                    <a:pt x="130" y="33"/>
                  </a:cubicBezTo>
                  <a:cubicBezTo>
                    <a:pt x="130" y="34"/>
                    <a:pt x="128" y="38"/>
                    <a:pt x="128" y="39"/>
                  </a:cubicBezTo>
                  <a:cubicBezTo>
                    <a:pt x="127" y="40"/>
                    <a:pt x="122" y="44"/>
                    <a:pt x="123" y="41"/>
                  </a:cubicBezTo>
                  <a:cubicBezTo>
                    <a:pt x="124" y="39"/>
                    <a:pt x="127" y="35"/>
                    <a:pt x="127" y="34"/>
                  </a:cubicBezTo>
                  <a:cubicBezTo>
                    <a:pt x="128" y="33"/>
                    <a:pt x="129" y="31"/>
                    <a:pt x="129" y="30"/>
                  </a:cubicBezTo>
                  <a:cubicBezTo>
                    <a:pt x="129" y="28"/>
                    <a:pt x="129" y="26"/>
                    <a:pt x="129" y="26"/>
                  </a:cubicBezTo>
                  <a:cubicBezTo>
                    <a:pt x="130" y="24"/>
                    <a:pt x="130" y="24"/>
                    <a:pt x="130" y="24"/>
                  </a:cubicBezTo>
                  <a:cubicBezTo>
                    <a:pt x="123" y="26"/>
                    <a:pt x="123" y="26"/>
                    <a:pt x="123" y="26"/>
                  </a:cubicBezTo>
                  <a:cubicBezTo>
                    <a:pt x="123" y="26"/>
                    <a:pt x="125" y="26"/>
                    <a:pt x="122" y="29"/>
                  </a:cubicBezTo>
                  <a:cubicBezTo>
                    <a:pt x="120" y="32"/>
                    <a:pt x="116" y="35"/>
                    <a:pt x="116" y="36"/>
                  </a:cubicBezTo>
                  <a:cubicBezTo>
                    <a:pt x="115" y="36"/>
                    <a:pt x="114" y="38"/>
                    <a:pt x="112" y="40"/>
                  </a:cubicBezTo>
                  <a:cubicBezTo>
                    <a:pt x="109" y="41"/>
                    <a:pt x="107" y="43"/>
                    <a:pt x="107" y="43"/>
                  </a:cubicBezTo>
                  <a:cubicBezTo>
                    <a:pt x="109" y="45"/>
                    <a:pt x="109" y="45"/>
                    <a:pt x="109" y="45"/>
                  </a:cubicBezTo>
                  <a:cubicBezTo>
                    <a:pt x="114" y="44"/>
                    <a:pt x="114" y="44"/>
                    <a:pt x="114" y="44"/>
                  </a:cubicBezTo>
                  <a:cubicBezTo>
                    <a:pt x="113" y="46"/>
                    <a:pt x="113" y="46"/>
                    <a:pt x="113" y="46"/>
                  </a:cubicBezTo>
                  <a:cubicBezTo>
                    <a:pt x="113" y="46"/>
                    <a:pt x="112" y="47"/>
                    <a:pt x="112" y="48"/>
                  </a:cubicBezTo>
                  <a:cubicBezTo>
                    <a:pt x="113" y="50"/>
                    <a:pt x="115" y="51"/>
                    <a:pt x="115" y="51"/>
                  </a:cubicBezTo>
                  <a:cubicBezTo>
                    <a:pt x="112" y="53"/>
                    <a:pt x="112" y="53"/>
                    <a:pt x="112" y="53"/>
                  </a:cubicBezTo>
                  <a:cubicBezTo>
                    <a:pt x="112" y="53"/>
                    <a:pt x="108" y="55"/>
                    <a:pt x="107" y="56"/>
                  </a:cubicBezTo>
                  <a:cubicBezTo>
                    <a:pt x="107" y="57"/>
                    <a:pt x="106" y="60"/>
                    <a:pt x="106" y="60"/>
                  </a:cubicBezTo>
                  <a:cubicBezTo>
                    <a:pt x="103" y="57"/>
                    <a:pt x="103" y="57"/>
                    <a:pt x="103" y="57"/>
                  </a:cubicBezTo>
                  <a:cubicBezTo>
                    <a:pt x="103" y="57"/>
                    <a:pt x="103" y="55"/>
                    <a:pt x="105" y="54"/>
                  </a:cubicBezTo>
                  <a:cubicBezTo>
                    <a:pt x="106" y="52"/>
                    <a:pt x="104" y="53"/>
                    <a:pt x="106" y="51"/>
                  </a:cubicBezTo>
                  <a:cubicBezTo>
                    <a:pt x="109" y="48"/>
                    <a:pt x="109" y="48"/>
                    <a:pt x="109" y="48"/>
                  </a:cubicBezTo>
                  <a:cubicBezTo>
                    <a:pt x="109" y="48"/>
                    <a:pt x="111" y="46"/>
                    <a:pt x="110" y="46"/>
                  </a:cubicBezTo>
                  <a:cubicBezTo>
                    <a:pt x="109" y="46"/>
                    <a:pt x="105" y="46"/>
                    <a:pt x="105" y="46"/>
                  </a:cubicBezTo>
                  <a:cubicBezTo>
                    <a:pt x="105" y="46"/>
                    <a:pt x="104" y="49"/>
                    <a:pt x="103" y="50"/>
                  </a:cubicBezTo>
                  <a:cubicBezTo>
                    <a:pt x="102" y="51"/>
                    <a:pt x="99" y="55"/>
                    <a:pt x="99" y="55"/>
                  </a:cubicBezTo>
                  <a:cubicBezTo>
                    <a:pt x="93" y="57"/>
                    <a:pt x="93" y="57"/>
                    <a:pt x="93" y="57"/>
                  </a:cubicBezTo>
                  <a:cubicBezTo>
                    <a:pt x="93" y="55"/>
                    <a:pt x="95" y="55"/>
                    <a:pt x="95" y="53"/>
                  </a:cubicBezTo>
                  <a:cubicBezTo>
                    <a:pt x="96" y="52"/>
                    <a:pt x="99" y="50"/>
                    <a:pt x="100" y="49"/>
                  </a:cubicBezTo>
                  <a:cubicBezTo>
                    <a:pt x="101" y="47"/>
                    <a:pt x="100" y="49"/>
                    <a:pt x="101" y="47"/>
                  </a:cubicBezTo>
                  <a:cubicBezTo>
                    <a:pt x="101" y="46"/>
                    <a:pt x="102" y="43"/>
                    <a:pt x="104" y="42"/>
                  </a:cubicBezTo>
                  <a:cubicBezTo>
                    <a:pt x="105" y="42"/>
                    <a:pt x="108" y="39"/>
                    <a:pt x="108" y="39"/>
                  </a:cubicBezTo>
                  <a:cubicBezTo>
                    <a:pt x="111" y="36"/>
                    <a:pt x="111" y="36"/>
                    <a:pt x="111" y="36"/>
                  </a:cubicBezTo>
                  <a:cubicBezTo>
                    <a:pt x="115" y="33"/>
                    <a:pt x="115" y="33"/>
                    <a:pt x="115" y="33"/>
                  </a:cubicBezTo>
                  <a:cubicBezTo>
                    <a:pt x="120" y="28"/>
                    <a:pt x="120" y="28"/>
                    <a:pt x="120" y="28"/>
                  </a:cubicBezTo>
                  <a:cubicBezTo>
                    <a:pt x="122" y="26"/>
                    <a:pt x="122" y="26"/>
                    <a:pt x="122" y="26"/>
                  </a:cubicBezTo>
                  <a:cubicBezTo>
                    <a:pt x="122" y="26"/>
                    <a:pt x="118" y="27"/>
                    <a:pt x="117" y="28"/>
                  </a:cubicBezTo>
                  <a:cubicBezTo>
                    <a:pt x="116" y="28"/>
                    <a:pt x="110" y="33"/>
                    <a:pt x="110" y="33"/>
                  </a:cubicBezTo>
                  <a:cubicBezTo>
                    <a:pt x="110" y="33"/>
                    <a:pt x="106" y="35"/>
                    <a:pt x="106" y="36"/>
                  </a:cubicBezTo>
                  <a:cubicBezTo>
                    <a:pt x="105" y="36"/>
                    <a:pt x="102" y="40"/>
                    <a:pt x="102" y="40"/>
                  </a:cubicBezTo>
                  <a:cubicBezTo>
                    <a:pt x="99" y="42"/>
                    <a:pt x="99" y="42"/>
                    <a:pt x="99" y="42"/>
                  </a:cubicBezTo>
                  <a:cubicBezTo>
                    <a:pt x="99" y="45"/>
                    <a:pt x="99" y="45"/>
                    <a:pt x="99" y="45"/>
                  </a:cubicBezTo>
                  <a:cubicBezTo>
                    <a:pt x="97" y="42"/>
                    <a:pt x="97" y="42"/>
                    <a:pt x="97" y="42"/>
                  </a:cubicBezTo>
                  <a:cubicBezTo>
                    <a:pt x="93" y="44"/>
                    <a:pt x="93" y="44"/>
                    <a:pt x="93" y="44"/>
                  </a:cubicBezTo>
                  <a:cubicBezTo>
                    <a:pt x="91" y="45"/>
                    <a:pt x="91" y="45"/>
                    <a:pt x="91" y="45"/>
                  </a:cubicBezTo>
                  <a:cubicBezTo>
                    <a:pt x="89" y="47"/>
                    <a:pt x="89" y="47"/>
                    <a:pt x="89" y="47"/>
                  </a:cubicBezTo>
                  <a:cubicBezTo>
                    <a:pt x="84" y="50"/>
                    <a:pt x="84" y="50"/>
                    <a:pt x="84" y="50"/>
                  </a:cubicBezTo>
                  <a:cubicBezTo>
                    <a:pt x="73" y="57"/>
                    <a:pt x="73" y="57"/>
                    <a:pt x="73" y="57"/>
                  </a:cubicBezTo>
                  <a:cubicBezTo>
                    <a:pt x="68" y="61"/>
                    <a:pt x="68" y="61"/>
                    <a:pt x="68" y="61"/>
                  </a:cubicBezTo>
                  <a:cubicBezTo>
                    <a:pt x="68" y="61"/>
                    <a:pt x="31" y="103"/>
                    <a:pt x="20" y="157"/>
                  </a:cubicBezTo>
                  <a:cubicBezTo>
                    <a:pt x="20" y="177"/>
                    <a:pt x="20" y="177"/>
                    <a:pt x="20" y="177"/>
                  </a:cubicBezTo>
                  <a:cubicBezTo>
                    <a:pt x="17" y="177"/>
                    <a:pt x="17" y="177"/>
                    <a:pt x="17" y="177"/>
                  </a:cubicBezTo>
                  <a:cubicBezTo>
                    <a:pt x="19" y="170"/>
                    <a:pt x="0" y="270"/>
                    <a:pt x="78" y="344"/>
                  </a:cubicBezTo>
                  <a:cubicBezTo>
                    <a:pt x="65" y="326"/>
                    <a:pt x="65" y="326"/>
                    <a:pt x="65" y="326"/>
                  </a:cubicBezTo>
                  <a:cubicBezTo>
                    <a:pt x="49" y="302"/>
                    <a:pt x="49" y="302"/>
                    <a:pt x="49" y="302"/>
                  </a:cubicBezTo>
                  <a:cubicBezTo>
                    <a:pt x="35" y="265"/>
                    <a:pt x="35" y="265"/>
                    <a:pt x="35" y="265"/>
                  </a:cubicBezTo>
                  <a:cubicBezTo>
                    <a:pt x="31" y="268"/>
                    <a:pt x="31" y="268"/>
                    <a:pt x="31" y="268"/>
                  </a:cubicBezTo>
                  <a:cubicBezTo>
                    <a:pt x="22" y="237"/>
                    <a:pt x="22" y="237"/>
                    <a:pt x="22" y="237"/>
                  </a:cubicBezTo>
                  <a:cubicBezTo>
                    <a:pt x="31" y="258"/>
                    <a:pt x="31" y="258"/>
                    <a:pt x="31" y="258"/>
                  </a:cubicBezTo>
                  <a:cubicBezTo>
                    <a:pt x="32" y="252"/>
                    <a:pt x="32" y="252"/>
                    <a:pt x="32" y="252"/>
                  </a:cubicBezTo>
                  <a:cubicBezTo>
                    <a:pt x="35" y="249"/>
                    <a:pt x="35" y="249"/>
                    <a:pt x="35" y="249"/>
                  </a:cubicBezTo>
                  <a:cubicBezTo>
                    <a:pt x="36" y="242"/>
                    <a:pt x="36" y="242"/>
                    <a:pt x="36" y="242"/>
                  </a:cubicBezTo>
                  <a:cubicBezTo>
                    <a:pt x="38" y="236"/>
                    <a:pt x="38" y="236"/>
                    <a:pt x="38" y="236"/>
                  </a:cubicBezTo>
                  <a:cubicBezTo>
                    <a:pt x="38" y="231"/>
                    <a:pt x="38" y="231"/>
                    <a:pt x="38" y="231"/>
                  </a:cubicBezTo>
                  <a:cubicBezTo>
                    <a:pt x="28" y="232"/>
                    <a:pt x="28" y="232"/>
                    <a:pt x="28" y="232"/>
                  </a:cubicBezTo>
                  <a:cubicBezTo>
                    <a:pt x="28" y="228"/>
                    <a:pt x="28" y="228"/>
                    <a:pt x="28" y="228"/>
                  </a:cubicBezTo>
                  <a:cubicBezTo>
                    <a:pt x="23" y="221"/>
                    <a:pt x="23" y="221"/>
                    <a:pt x="23" y="221"/>
                  </a:cubicBezTo>
                  <a:cubicBezTo>
                    <a:pt x="20" y="214"/>
                    <a:pt x="20" y="214"/>
                    <a:pt x="20" y="214"/>
                  </a:cubicBezTo>
                  <a:cubicBezTo>
                    <a:pt x="22" y="212"/>
                    <a:pt x="22" y="212"/>
                    <a:pt x="22" y="212"/>
                  </a:cubicBezTo>
                  <a:cubicBezTo>
                    <a:pt x="25" y="218"/>
                    <a:pt x="25" y="218"/>
                    <a:pt x="25" y="218"/>
                  </a:cubicBezTo>
                  <a:cubicBezTo>
                    <a:pt x="28" y="220"/>
                    <a:pt x="28" y="220"/>
                    <a:pt x="28" y="220"/>
                  </a:cubicBezTo>
                  <a:cubicBezTo>
                    <a:pt x="31" y="219"/>
                    <a:pt x="31" y="219"/>
                    <a:pt x="31" y="219"/>
                  </a:cubicBezTo>
                  <a:cubicBezTo>
                    <a:pt x="32" y="222"/>
                    <a:pt x="32" y="222"/>
                    <a:pt x="32" y="222"/>
                  </a:cubicBezTo>
                  <a:cubicBezTo>
                    <a:pt x="35" y="225"/>
                    <a:pt x="35" y="225"/>
                    <a:pt x="35" y="225"/>
                  </a:cubicBezTo>
                  <a:cubicBezTo>
                    <a:pt x="37" y="228"/>
                    <a:pt x="37" y="228"/>
                    <a:pt x="37" y="228"/>
                  </a:cubicBezTo>
                  <a:cubicBezTo>
                    <a:pt x="44" y="223"/>
                    <a:pt x="44" y="223"/>
                    <a:pt x="44" y="223"/>
                  </a:cubicBezTo>
                  <a:cubicBezTo>
                    <a:pt x="50" y="227"/>
                    <a:pt x="50" y="227"/>
                    <a:pt x="50" y="227"/>
                  </a:cubicBezTo>
                  <a:cubicBezTo>
                    <a:pt x="52" y="227"/>
                    <a:pt x="52" y="227"/>
                    <a:pt x="52" y="227"/>
                  </a:cubicBezTo>
                  <a:cubicBezTo>
                    <a:pt x="53" y="232"/>
                    <a:pt x="53" y="232"/>
                    <a:pt x="53" y="232"/>
                  </a:cubicBezTo>
                  <a:cubicBezTo>
                    <a:pt x="53" y="235"/>
                    <a:pt x="53" y="235"/>
                    <a:pt x="53" y="235"/>
                  </a:cubicBezTo>
                  <a:cubicBezTo>
                    <a:pt x="55" y="237"/>
                    <a:pt x="55" y="237"/>
                    <a:pt x="55" y="237"/>
                  </a:cubicBezTo>
                  <a:cubicBezTo>
                    <a:pt x="55" y="237"/>
                    <a:pt x="58" y="232"/>
                    <a:pt x="58" y="232"/>
                  </a:cubicBezTo>
                  <a:cubicBezTo>
                    <a:pt x="58" y="233"/>
                    <a:pt x="58" y="237"/>
                    <a:pt x="58" y="238"/>
                  </a:cubicBezTo>
                  <a:cubicBezTo>
                    <a:pt x="58" y="239"/>
                    <a:pt x="60" y="246"/>
                    <a:pt x="60" y="246"/>
                  </a:cubicBezTo>
                  <a:cubicBezTo>
                    <a:pt x="73" y="267"/>
                    <a:pt x="73" y="267"/>
                    <a:pt x="73" y="267"/>
                  </a:cubicBezTo>
                  <a:cubicBezTo>
                    <a:pt x="72" y="271"/>
                    <a:pt x="72" y="271"/>
                    <a:pt x="72" y="271"/>
                  </a:cubicBezTo>
                  <a:cubicBezTo>
                    <a:pt x="80" y="269"/>
                    <a:pt x="80" y="269"/>
                    <a:pt x="80" y="269"/>
                  </a:cubicBezTo>
                  <a:cubicBezTo>
                    <a:pt x="78" y="267"/>
                    <a:pt x="78" y="267"/>
                    <a:pt x="78" y="267"/>
                  </a:cubicBezTo>
                  <a:cubicBezTo>
                    <a:pt x="80" y="260"/>
                    <a:pt x="80" y="260"/>
                    <a:pt x="80" y="260"/>
                  </a:cubicBezTo>
                  <a:cubicBezTo>
                    <a:pt x="77" y="252"/>
                    <a:pt x="77" y="252"/>
                    <a:pt x="77" y="252"/>
                  </a:cubicBezTo>
                  <a:cubicBezTo>
                    <a:pt x="84" y="243"/>
                    <a:pt x="84" y="243"/>
                    <a:pt x="84" y="243"/>
                  </a:cubicBezTo>
                  <a:cubicBezTo>
                    <a:pt x="91" y="235"/>
                    <a:pt x="91" y="235"/>
                    <a:pt x="91" y="235"/>
                  </a:cubicBezTo>
                  <a:cubicBezTo>
                    <a:pt x="92" y="231"/>
                    <a:pt x="92" y="231"/>
                    <a:pt x="92" y="231"/>
                  </a:cubicBezTo>
                  <a:cubicBezTo>
                    <a:pt x="95" y="231"/>
                    <a:pt x="95" y="231"/>
                    <a:pt x="95" y="231"/>
                  </a:cubicBezTo>
                  <a:cubicBezTo>
                    <a:pt x="99" y="228"/>
                    <a:pt x="99" y="228"/>
                    <a:pt x="99" y="228"/>
                  </a:cubicBezTo>
                  <a:cubicBezTo>
                    <a:pt x="104" y="231"/>
                    <a:pt x="104" y="231"/>
                    <a:pt x="104" y="231"/>
                  </a:cubicBezTo>
                  <a:cubicBezTo>
                    <a:pt x="104" y="231"/>
                    <a:pt x="108" y="241"/>
                    <a:pt x="110" y="242"/>
                  </a:cubicBezTo>
                  <a:cubicBezTo>
                    <a:pt x="112" y="244"/>
                    <a:pt x="111" y="247"/>
                    <a:pt x="112" y="248"/>
                  </a:cubicBezTo>
                  <a:cubicBezTo>
                    <a:pt x="113" y="248"/>
                    <a:pt x="118" y="244"/>
                    <a:pt x="119" y="244"/>
                  </a:cubicBezTo>
                  <a:cubicBezTo>
                    <a:pt x="120" y="245"/>
                    <a:pt x="122" y="252"/>
                    <a:pt x="122" y="252"/>
                  </a:cubicBezTo>
                  <a:cubicBezTo>
                    <a:pt x="124" y="267"/>
                    <a:pt x="124" y="267"/>
                    <a:pt x="124" y="267"/>
                  </a:cubicBezTo>
                  <a:cubicBezTo>
                    <a:pt x="132" y="278"/>
                    <a:pt x="132" y="278"/>
                    <a:pt x="132" y="278"/>
                  </a:cubicBezTo>
                  <a:cubicBezTo>
                    <a:pt x="131" y="280"/>
                    <a:pt x="131" y="280"/>
                    <a:pt x="131" y="280"/>
                  </a:cubicBezTo>
                  <a:cubicBezTo>
                    <a:pt x="126" y="276"/>
                    <a:pt x="126" y="276"/>
                    <a:pt x="126" y="276"/>
                  </a:cubicBezTo>
                  <a:cubicBezTo>
                    <a:pt x="123" y="273"/>
                    <a:pt x="123" y="273"/>
                    <a:pt x="123" y="273"/>
                  </a:cubicBezTo>
                  <a:cubicBezTo>
                    <a:pt x="121" y="276"/>
                    <a:pt x="121" y="276"/>
                    <a:pt x="121" y="276"/>
                  </a:cubicBezTo>
                  <a:cubicBezTo>
                    <a:pt x="127" y="284"/>
                    <a:pt x="127" y="284"/>
                    <a:pt x="127" y="284"/>
                  </a:cubicBezTo>
                  <a:cubicBezTo>
                    <a:pt x="136" y="291"/>
                    <a:pt x="136" y="291"/>
                    <a:pt x="136" y="291"/>
                  </a:cubicBezTo>
                  <a:cubicBezTo>
                    <a:pt x="142" y="299"/>
                    <a:pt x="142" y="299"/>
                    <a:pt x="142" y="299"/>
                  </a:cubicBezTo>
                  <a:cubicBezTo>
                    <a:pt x="153" y="304"/>
                    <a:pt x="153" y="304"/>
                    <a:pt x="153" y="304"/>
                  </a:cubicBezTo>
                  <a:cubicBezTo>
                    <a:pt x="152" y="296"/>
                    <a:pt x="152" y="296"/>
                    <a:pt x="152" y="296"/>
                  </a:cubicBezTo>
                  <a:cubicBezTo>
                    <a:pt x="143" y="288"/>
                    <a:pt x="143" y="288"/>
                    <a:pt x="143" y="288"/>
                  </a:cubicBezTo>
                  <a:cubicBezTo>
                    <a:pt x="133" y="282"/>
                    <a:pt x="133" y="282"/>
                    <a:pt x="133" y="282"/>
                  </a:cubicBezTo>
                  <a:cubicBezTo>
                    <a:pt x="135" y="281"/>
                    <a:pt x="135" y="281"/>
                    <a:pt x="135" y="281"/>
                  </a:cubicBezTo>
                  <a:cubicBezTo>
                    <a:pt x="138" y="282"/>
                    <a:pt x="138" y="282"/>
                    <a:pt x="138" y="282"/>
                  </a:cubicBezTo>
                  <a:cubicBezTo>
                    <a:pt x="143" y="287"/>
                    <a:pt x="143" y="287"/>
                    <a:pt x="143" y="287"/>
                  </a:cubicBezTo>
                  <a:cubicBezTo>
                    <a:pt x="147" y="288"/>
                    <a:pt x="147" y="288"/>
                    <a:pt x="147" y="288"/>
                  </a:cubicBezTo>
                  <a:cubicBezTo>
                    <a:pt x="143" y="282"/>
                    <a:pt x="143" y="282"/>
                    <a:pt x="143" y="282"/>
                  </a:cubicBezTo>
                  <a:cubicBezTo>
                    <a:pt x="141" y="276"/>
                    <a:pt x="141" y="276"/>
                    <a:pt x="141" y="276"/>
                  </a:cubicBezTo>
                  <a:cubicBezTo>
                    <a:pt x="135" y="271"/>
                    <a:pt x="135" y="271"/>
                    <a:pt x="135" y="271"/>
                  </a:cubicBezTo>
                  <a:cubicBezTo>
                    <a:pt x="130" y="268"/>
                    <a:pt x="130" y="268"/>
                    <a:pt x="130" y="268"/>
                  </a:cubicBezTo>
                  <a:cubicBezTo>
                    <a:pt x="130" y="268"/>
                    <a:pt x="127" y="265"/>
                    <a:pt x="127" y="264"/>
                  </a:cubicBezTo>
                  <a:cubicBezTo>
                    <a:pt x="127" y="262"/>
                    <a:pt x="129" y="256"/>
                    <a:pt x="129" y="256"/>
                  </a:cubicBezTo>
                  <a:cubicBezTo>
                    <a:pt x="130" y="252"/>
                    <a:pt x="130" y="252"/>
                    <a:pt x="130" y="252"/>
                  </a:cubicBezTo>
                  <a:cubicBezTo>
                    <a:pt x="135" y="258"/>
                    <a:pt x="135" y="258"/>
                    <a:pt x="135" y="258"/>
                  </a:cubicBezTo>
                  <a:cubicBezTo>
                    <a:pt x="141" y="262"/>
                    <a:pt x="141" y="262"/>
                    <a:pt x="141" y="262"/>
                  </a:cubicBezTo>
                  <a:cubicBezTo>
                    <a:pt x="148" y="255"/>
                    <a:pt x="148" y="255"/>
                    <a:pt x="148" y="255"/>
                  </a:cubicBezTo>
                  <a:cubicBezTo>
                    <a:pt x="150" y="250"/>
                    <a:pt x="150" y="250"/>
                    <a:pt x="150" y="250"/>
                  </a:cubicBezTo>
                  <a:cubicBezTo>
                    <a:pt x="152" y="244"/>
                    <a:pt x="152" y="244"/>
                    <a:pt x="152" y="244"/>
                  </a:cubicBezTo>
                  <a:cubicBezTo>
                    <a:pt x="152" y="244"/>
                    <a:pt x="149" y="241"/>
                    <a:pt x="148" y="240"/>
                  </a:cubicBezTo>
                  <a:cubicBezTo>
                    <a:pt x="147" y="239"/>
                    <a:pt x="142" y="233"/>
                    <a:pt x="142" y="233"/>
                  </a:cubicBezTo>
                  <a:cubicBezTo>
                    <a:pt x="148" y="230"/>
                    <a:pt x="148" y="230"/>
                    <a:pt x="148" y="230"/>
                  </a:cubicBezTo>
                  <a:cubicBezTo>
                    <a:pt x="152" y="229"/>
                    <a:pt x="152" y="229"/>
                    <a:pt x="152" y="229"/>
                  </a:cubicBezTo>
                  <a:cubicBezTo>
                    <a:pt x="154" y="231"/>
                    <a:pt x="154" y="231"/>
                    <a:pt x="154" y="231"/>
                  </a:cubicBezTo>
                  <a:cubicBezTo>
                    <a:pt x="155" y="235"/>
                    <a:pt x="155" y="235"/>
                    <a:pt x="155" y="235"/>
                  </a:cubicBezTo>
                  <a:cubicBezTo>
                    <a:pt x="161" y="230"/>
                    <a:pt x="161" y="230"/>
                    <a:pt x="161" y="230"/>
                  </a:cubicBezTo>
                  <a:cubicBezTo>
                    <a:pt x="164" y="226"/>
                    <a:pt x="164" y="226"/>
                    <a:pt x="164" y="226"/>
                  </a:cubicBezTo>
                  <a:cubicBezTo>
                    <a:pt x="167" y="224"/>
                    <a:pt x="167" y="224"/>
                    <a:pt x="167" y="224"/>
                  </a:cubicBezTo>
                  <a:cubicBezTo>
                    <a:pt x="170" y="224"/>
                    <a:pt x="170" y="224"/>
                    <a:pt x="170" y="224"/>
                  </a:cubicBezTo>
                  <a:cubicBezTo>
                    <a:pt x="178" y="219"/>
                    <a:pt x="178" y="219"/>
                    <a:pt x="178" y="219"/>
                  </a:cubicBezTo>
                  <a:cubicBezTo>
                    <a:pt x="178" y="216"/>
                    <a:pt x="178" y="216"/>
                    <a:pt x="178" y="216"/>
                  </a:cubicBezTo>
                  <a:cubicBezTo>
                    <a:pt x="182" y="213"/>
                    <a:pt x="182" y="213"/>
                    <a:pt x="182" y="213"/>
                  </a:cubicBezTo>
                  <a:cubicBezTo>
                    <a:pt x="186" y="210"/>
                    <a:pt x="186" y="210"/>
                    <a:pt x="186" y="210"/>
                  </a:cubicBezTo>
                  <a:cubicBezTo>
                    <a:pt x="186" y="210"/>
                    <a:pt x="188" y="208"/>
                    <a:pt x="188" y="205"/>
                  </a:cubicBezTo>
                  <a:cubicBezTo>
                    <a:pt x="188" y="202"/>
                    <a:pt x="187" y="199"/>
                    <a:pt x="187" y="199"/>
                  </a:cubicBezTo>
                  <a:cubicBezTo>
                    <a:pt x="187" y="199"/>
                    <a:pt x="188" y="195"/>
                    <a:pt x="189" y="194"/>
                  </a:cubicBezTo>
                  <a:cubicBezTo>
                    <a:pt x="190" y="193"/>
                    <a:pt x="190" y="190"/>
                    <a:pt x="190" y="190"/>
                  </a:cubicBezTo>
                  <a:cubicBezTo>
                    <a:pt x="190" y="189"/>
                    <a:pt x="186" y="185"/>
                    <a:pt x="186" y="185"/>
                  </a:cubicBezTo>
                  <a:cubicBezTo>
                    <a:pt x="186" y="181"/>
                    <a:pt x="186" y="181"/>
                    <a:pt x="186" y="181"/>
                  </a:cubicBezTo>
                  <a:cubicBezTo>
                    <a:pt x="186" y="181"/>
                    <a:pt x="188" y="181"/>
                    <a:pt x="186" y="179"/>
                  </a:cubicBezTo>
                  <a:cubicBezTo>
                    <a:pt x="185" y="177"/>
                    <a:pt x="179" y="174"/>
                    <a:pt x="179" y="174"/>
                  </a:cubicBezTo>
                  <a:cubicBezTo>
                    <a:pt x="181" y="169"/>
                    <a:pt x="181" y="169"/>
                    <a:pt x="181" y="169"/>
                  </a:cubicBezTo>
                  <a:cubicBezTo>
                    <a:pt x="182" y="168"/>
                    <a:pt x="182" y="168"/>
                    <a:pt x="182" y="168"/>
                  </a:cubicBezTo>
                  <a:cubicBezTo>
                    <a:pt x="187" y="168"/>
                    <a:pt x="187" y="168"/>
                    <a:pt x="187" y="168"/>
                  </a:cubicBezTo>
                  <a:cubicBezTo>
                    <a:pt x="187" y="168"/>
                    <a:pt x="191" y="170"/>
                    <a:pt x="191" y="171"/>
                  </a:cubicBezTo>
                  <a:cubicBezTo>
                    <a:pt x="191" y="171"/>
                    <a:pt x="194" y="176"/>
                    <a:pt x="195" y="175"/>
                  </a:cubicBezTo>
                  <a:cubicBezTo>
                    <a:pt x="195" y="174"/>
                    <a:pt x="200" y="168"/>
                    <a:pt x="200" y="168"/>
                  </a:cubicBezTo>
                  <a:cubicBezTo>
                    <a:pt x="204" y="173"/>
                    <a:pt x="204" y="173"/>
                    <a:pt x="204" y="173"/>
                  </a:cubicBezTo>
                  <a:cubicBezTo>
                    <a:pt x="204" y="173"/>
                    <a:pt x="205" y="173"/>
                    <a:pt x="205" y="177"/>
                  </a:cubicBezTo>
                  <a:cubicBezTo>
                    <a:pt x="204" y="182"/>
                    <a:pt x="204" y="184"/>
                    <a:pt x="204" y="184"/>
                  </a:cubicBezTo>
                  <a:cubicBezTo>
                    <a:pt x="204" y="184"/>
                    <a:pt x="216" y="182"/>
                    <a:pt x="217" y="180"/>
                  </a:cubicBezTo>
                  <a:cubicBezTo>
                    <a:pt x="217" y="178"/>
                    <a:pt x="219" y="165"/>
                    <a:pt x="219" y="165"/>
                  </a:cubicBezTo>
                  <a:cubicBezTo>
                    <a:pt x="216" y="161"/>
                    <a:pt x="216" y="161"/>
                    <a:pt x="216" y="161"/>
                  </a:cubicBezTo>
                  <a:cubicBezTo>
                    <a:pt x="227" y="149"/>
                    <a:pt x="227" y="149"/>
                    <a:pt x="227" y="149"/>
                  </a:cubicBezTo>
                  <a:cubicBezTo>
                    <a:pt x="234" y="146"/>
                    <a:pt x="234" y="146"/>
                    <a:pt x="234" y="146"/>
                  </a:cubicBezTo>
                  <a:cubicBezTo>
                    <a:pt x="234" y="146"/>
                    <a:pt x="235" y="152"/>
                    <a:pt x="239" y="147"/>
                  </a:cubicBezTo>
                  <a:cubicBezTo>
                    <a:pt x="243" y="142"/>
                    <a:pt x="246" y="131"/>
                    <a:pt x="248" y="127"/>
                  </a:cubicBezTo>
                  <a:cubicBezTo>
                    <a:pt x="250" y="124"/>
                    <a:pt x="257" y="115"/>
                    <a:pt x="257" y="114"/>
                  </a:cubicBezTo>
                  <a:cubicBezTo>
                    <a:pt x="257" y="114"/>
                    <a:pt x="257" y="113"/>
                    <a:pt x="258" y="111"/>
                  </a:cubicBezTo>
                  <a:cubicBezTo>
                    <a:pt x="258" y="113"/>
                    <a:pt x="259" y="116"/>
                    <a:pt x="259" y="117"/>
                  </a:cubicBezTo>
                  <a:cubicBezTo>
                    <a:pt x="259" y="118"/>
                    <a:pt x="258" y="126"/>
                    <a:pt x="258" y="126"/>
                  </a:cubicBezTo>
                  <a:cubicBezTo>
                    <a:pt x="258" y="126"/>
                    <a:pt x="258" y="132"/>
                    <a:pt x="258" y="132"/>
                  </a:cubicBezTo>
                  <a:cubicBezTo>
                    <a:pt x="258" y="133"/>
                    <a:pt x="256" y="138"/>
                    <a:pt x="256" y="138"/>
                  </a:cubicBezTo>
                  <a:cubicBezTo>
                    <a:pt x="256" y="138"/>
                    <a:pt x="261" y="140"/>
                    <a:pt x="261" y="140"/>
                  </a:cubicBezTo>
                  <a:cubicBezTo>
                    <a:pt x="262" y="140"/>
                    <a:pt x="269" y="142"/>
                    <a:pt x="267" y="139"/>
                  </a:cubicBezTo>
                  <a:cubicBezTo>
                    <a:pt x="265" y="135"/>
                    <a:pt x="264" y="133"/>
                    <a:pt x="264" y="133"/>
                  </a:cubicBezTo>
                  <a:cubicBezTo>
                    <a:pt x="264" y="133"/>
                    <a:pt x="259" y="131"/>
                    <a:pt x="261" y="129"/>
                  </a:cubicBezTo>
                  <a:cubicBezTo>
                    <a:pt x="262" y="127"/>
                    <a:pt x="263" y="127"/>
                    <a:pt x="263" y="124"/>
                  </a:cubicBezTo>
                  <a:cubicBezTo>
                    <a:pt x="263" y="122"/>
                    <a:pt x="264" y="122"/>
                    <a:pt x="263" y="120"/>
                  </a:cubicBezTo>
                  <a:cubicBezTo>
                    <a:pt x="262" y="118"/>
                    <a:pt x="261" y="119"/>
                    <a:pt x="261" y="115"/>
                  </a:cubicBezTo>
                  <a:cubicBezTo>
                    <a:pt x="260" y="112"/>
                    <a:pt x="261" y="110"/>
                    <a:pt x="261" y="110"/>
                  </a:cubicBezTo>
                  <a:cubicBezTo>
                    <a:pt x="261" y="106"/>
                    <a:pt x="261" y="106"/>
                    <a:pt x="261" y="106"/>
                  </a:cubicBezTo>
                  <a:cubicBezTo>
                    <a:pt x="258" y="107"/>
                    <a:pt x="258" y="107"/>
                    <a:pt x="258" y="107"/>
                  </a:cubicBezTo>
                  <a:cubicBezTo>
                    <a:pt x="248" y="103"/>
                    <a:pt x="248" y="103"/>
                    <a:pt x="248" y="103"/>
                  </a:cubicBezTo>
                  <a:cubicBezTo>
                    <a:pt x="248" y="103"/>
                    <a:pt x="235" y="107"/>
                    <a:pt x="236" y="107"/>
                  </a:cubicBezTo>
                  <a:cubicBezTo>
                    <a:pt x="238" y="106"/>
                    <a:pt x="248" y="97"/>
                    <a:pt x="248" y="97"/>
                  </a:cubicBezTo>
                  <a:cubicBezTo>
                    <a:pt x="248" y="97"/>
                    <a:pt x="256" y="90"/>
                    <a:pt x="257" y="89"/>
                  </a:cubicBezTo>
                  <a:cubicBezTo>
                    <a:pt x="257" y="89"/>
                    <a:pt x="261" y="87"/>
                    <a:pt x="262" y="87"/>
                  </a:cubicBezTo>
                  <a:cubicBezTo>
                    <a:pt x="264" y="87"/>
                    <a:pt x="272" y="89"/>
                    <a:pt x="272" y="89"/>
                  </a:cubicBezTo>
                  <a:cubicBezTo>
                    <a:pt x="276" y="88"/>
                    <a:pt x="276" y="88"/>
                    <a:pt x="276" y="88"/>
                  </a:cubicBezTo>
                  <a:cubicBezTo>
                    <a:pt x="286" y="90"/>
                    <a:pt x="286" y="90"/>
                    <a:pt x="286" y="90"/>
                  </a:cubicBezTo>
                  <a:cubicBezTo>
                    <a:pt x="291" y="88"/>
                    <a:pt x="291" y="88"/>
                    <a:pt x="291" y="88"/>
                  </a:cubicBezTo>
                  <a:cubicBezTo>
                    <a:pt x="291" y="88"/>
                    <a:pt x="294" y="85"/>
                    <a:pt x="294" y="84"/>
                  </a:cubicBezTo>
                  <a:cubicBezTo>
                    <a:pt x="294" y="83"/>
                    <a:pt x="296" y="81"/>
                    <a:pt x="297" y="80"/>
                  </a:cubicBezTo>
                  <a:cubicBezTo>
                    <a:pt x="298" y="79"/>
                    <a:pt x="308" y="76"/>
                    <a:pt x="308" y="76"/>
                  </a:cubicBezTo>
                  <a:cubicBezTo>
                    <a:pt x="309" y="82"/>
                    <a:pt x="309" y="82"/>
                    <a:pt x="309" y="82"/>
                  </a:cubicBezTo>
                  <a:cubicBezTo>
                    <a:pt x="305" y="90"/>
                    <a:pt x="305" y="90"/>
                    <a:pt x="305" y="90"/>
                  </a:cubicBezTo>
                  <a:cubicBezTo>
                    <a:pt x="301" y="92"/>
                    <a:pt x="301" y="92"/>
                    <a:pt x="301" y="92"/>
                  </a:cubicBezTo>
                  <a:cubicBezTo>
                    <a:pt x="301" y="92"/>
                    <a:pt x="292" y="99"/>
                    <a:pt x="292" y="101"/>
                  </a:cubicBezTo>
                  <a:cubicBezTo>
                    <a:pt x="293" y="102"/>
                    <a:pt x="300" y="109"/>
                    <a:pt x="300" y="109"/>
                  </a:cubicBezTo>
                  <a:cubicBezTo>
                    <a:pt x="300" y="109"/>
                    <a:pt x="300" y="116"/>
                    <a:pt x="302" y="119"/>
                  </a:cubicBezTo>
                  <a:cubicBezTo>
                    <a:pt x="304" y="122"/>
                    <a:pt x="309" y="125"/>
                    <a:pt x="309" y="125"/>
                  </a:cubicBezTo>
                  <a:cubicBezTo>
                    <a:pt x="317" y="101"/>
                    <a:pt x="317" y="101"/>
                    <a:pt x="317" y="101"/>
                  </a:cubicBezTo>
                  <a:cubicBezTo>
                    <a:pt x="317" y="101"/>
                    <a:pt x="315" y="92"/>
                    <a:pt x="315" y="91"/>
                  </a:cubicBezTo>
                  <a:cubicBezTo>
                    <a:pt x="315" y="90"/>
                    <a:pt x="325" y="83"/>
                    <a:pt x="325" y="83"/>
                  </a:cubicBezTo>
                  <a:cubicBezTo>
                    <a:pt x="341" y="78"/>
                    <a:pt x="341" y="78"/>
                    <a:pt x="341" y="78"/>
                  </a:cubicBezTo>
                  <a:cubicBezTo>
                    <a:pt x="343" y="74"/>
                    <a:pt x="343" y="74"/>
                    <a:pt x="343" y="74"/>
                  </a:cubicBezTo>
                  <a:cubicBezTo>
                    <a:pt x="341" y="69"/>
                    <a:pt x="341" y="69"/>
                    <a:pt x="341" y="69"/>
                  </a:cubicBezTo>
                  <a:cubicBezTo>
                    <a:pt x="334" y="63"/>
                    <a:pt x="334" y="63"/>
                    <a:pt x="334" y="63"/>
                  </a:cubicBezTo>
                  <a:cubicBezTo>
                    <a:pt x="339" y="61"/>
                    <a:pt x="339" y="61"/>
                    <a:pt x="339" y="61"/>
                  </a:cubicBezTo>
                  <a:cubicBezTo>
                    <a:pt x="339" y="61"/>
                    <a:pt x="344" y="61"/>
                    <a:pt x="344" y="62"/>
                  </a:cubicBezTo>
                  <a:cubicBezTo>
                    <a:pt x="344" y="63"/>
                    <a:pt x="350" y="66"/>
                    <a:pt x="350" y="66"/>
                  </a:cubicBezTo>
                  <a:cubicBezTo>
                    <a:pt x="350" y="66"/>
                    <a:pt x="354" y="67"/>
                    <a:pt x="354" y="66"/>
                  </a:cubicBezTo>
                  <a:cubicBezTo>
                    <a:pt x="354" y="65"/>
                    <a:pt x="354" y="60"/>
                    <a:pt x="354" y="60"/>
                  </a:cubicBezTo>
                  <a:cubicBezTo>
                    <a:pt x="350" y="56"/>
                    <a:pt x="350" y="56"/>
                    <a:pt x="350" y="56"/>
                  </a:cubicBezTo>
                  <a:lnTo>
                    <a:pt x="338" y="53"/>
                  </a:lnTo>
                  <a:close/>
                  <a:moveTo>
                    <a:pt x="406" y="101"/>
                  </a:moveTo>
                  <a:cubicBezTo>
                    <a:pt x="406" y="101"/>
                    <a:pt x="398" y="87"/>
                    <a:pt x="388" y="73"/>
                  </a:cubicBezTo>
                  <a:cubicBezTo>
                    <a:pt x="377" y="59"/>
                    <a:pt x="360" y="43"/>
                    <a:pt x="360" y="43"/>
                  </a:cubicBezTo>
                  <a:cubicBezTo>
                    <a:pt x="359" y="42"/>
                    <a:pt x="359" y="42"/>
                    <a:pt x="359" y="42"/>
                  </a:cubicBezTo>
                  <a:cubicBezTo>
                    <a:pt x="357" y="42"/>
                    <a:pt x="357" y="42"/>
                    <a:pt x="357" y="42"/>
                  </a:cubicBezTo>
                  <a:cubicBezTo>
                    <a:pt x="354" y="38"/>
                    <a:pt x="354" y="38"/>
                    <a:pt x="354" y="38"/>
                  </a:cubicBezTo>
                  <a:cubicBezTo>
                    <a:pt x="350" y="39"/>
                    <a:pt x="350" y="39"/>
                    <a:pt x="350" y="39"/>
                  </a:cubicBezTo>
                  <a:cubicBezTo>
                    <a:pt x="351" y="41"/>
                    <a:pt x="351" y="41"/>
                    <a:pt x="351" y="41"/>
                  </a:cubicBezTo>
                  <a:cubicBezTo>
                    <a:pt x="353" y="45"/>
                    <a:pt x="353" y="45"/>
                    <a:pt x="353" y="45"/>
                  </a:cubicBezTo>
                  <a:cubicBezTo>
                    <a:pt x="352" y="45"/>
                    <a:pt x="352" y="45"/>
                    <a:pt x="352" y="45"/>
                  </a:cubicBezTo>
                  <a:cubicBezTo>
                    <a:pt x="349" y="46"/>
                    <a:pt x="349" y="46"/>
                    <a:pt x="349" y="46"/>
                  </a:cubicBezTo>
                  <a:cubicBezTo>
                    <a:pt x="349" y="48"/>
                    <a:pt x="349" y="48"/>
                    <a:pt x="349" y="48"/>
                  </a:cubicBezTo>
                  <a:cubicBezTo>
                    <a:pt x="353" y="51"/>
                    <a:pt x="353" y="51"/>
                    <a:pt x="353" y="51"/>
                  </a:cubicBezTo>
                  <a:cubicBezTo>
                    <a:pt x="356" y="53"/>
                    <a:pt x="356" y="53"/>
                    <a:pt x="356" y="53"/>
                  </a:cubicBezTo>
                  <a:cubicBezTo>
                    <a:pt x="361" y="56"/>
                    <a:pt x="361" y="56"/>
                    <a:pt x="361" y="56"/>
                  </a:cubicBezTo>
                  <a:cubicBezTo>
                    <a:pt x="364" y="57"/>
                    <a:pt x="364" y="57"/>
                    <a:pt x="364" y="57"/>
                  </a:cubicBezTo>
                  <a:cubicBezTo>
                    <a:pt x="366" y="60"/>
                    <a:pt x="366" y="60"/>
                    <a:pt x="366" y="60"/>
                  </a:cubicBezTo>
                  <a:cubicBezTo>
                    <a:pt x="368" y="62"/>
                    <a:pt x="368" y="62"/>
                    <a:pt x="368" y="62"/>
                  </a:cubicBezTo>
                  <a:cubicBezTo>
                    <a:pt x="365" y="62"/>
                    <a:pt x="365" y="62"/>
                    <a:pt x="365" y="62"/>
                  </a:cubicBezTo>
                  <a:cubicBezTo>
                    <a:pt x="364" y="59"/>
                    <a:pt x="364" y="59"/>
                    <a:pt x="364" y="59"/>
                  </a:cubicBezTo>
                  <a:cubicBezTo>
                    <a:pt x="360" y="61"/>
                    <a:pt x="360" y="61"/>
                    <a:pt x="360" y="61"/>
                  </a:cubicBezTo>
                  <a:cubicBezTo>
                    <a:pt x="363" y="65"/>
                    <a:pt x="363" y="65"/>
                    <a:pt x="363" y="65"/>
                  </a:cubicBezTo>
                  <a:cubicBezTo>
                    <a:pt x="363" y="65"/>
                    <a:pt x="367" y="70"/>
                    <a:pt x="368" y="71"/>
                  </a:cubicBezTo>
                  <a:cubicBezTo>
                    <a:pt x="369" y="71"/>
                    <a:pt x="370" y="72"/>
                    <a:pt x="370" y="72"/>
                  </a:cubicBezTo>
                  <a:cubicBezTo>
                    <a:pt x="370" y="72"/>
                    <a:pt x="372" y="70"/>
                    <a:pt x="373" y="70"/>
                  </a:cubicBezTo>
                  <a:cubicBezTo>
                    <a:pt x="374" y="69"/>
                    <a:pt x="374" y="71"/>
                    <a:pt x="374" y="71"/>
                  </a:cubicBezTo>
                  <a:cubicBezTo>
                    <a:pt x="376" y="72"/>
                    <a:pt x="376" y="72"/>
                    <a:pt x="376" y="72"/>
                  </a:cubicBezTo>
                  <a:cubicBezTo>
                    <a:pt x="376" y="74"/>
                    <a:pt x="376" y="74"/>
                    <a:pt x="376" y="74"/>
                  </a:cubicBezTo>
                  <a:cubicBezTo>
                    <a:pt x="376" y="74"/>
                    <a:pt x="377" y="77"/>
                    <a:pt x="377" y="78"/>
                  </a:cubicBezTo>
                  <a:cubicBezTo>
                    <a:pt x="377" y="79"/>
                    <a:pt x="375" y="80"/>
                    <a:pt x="375" y="81"/>
                  </a:cubicBezTo>
                  <a:cubicBezTo>
                    <a:pt x="375" y="83"/>
                    <a:pt x="376" y="85"/>
                    <a:pt x="376" y="85"/>
                  </a:cubicBezTo>
                  <a:cubicBezTo>
                    <a:pt x="376" y="86"/>
                    <a:pt x="380" y="89"/>
                    <a:pt x="380" y="89"/>
                  </a:cubicBezTo>
                  <a:cubicBezTo>
                    <a:pt x="380" y="89"/>
                    <a:pt x="383" y="91"/>
                    <a:pt x="383" y="92"/>
                  </a:cubicBezTo>
                  <a:cubicBezTo>
                    <a:pt x="383" y="93"/>
                    <a:pt x="384" y="96"/>
                    <a:pt x="384" y="96"/>
                  </a:cubicBezTo>
                  <a:cubicBezTo>
                    <a:pt x="389" y="98"/>
                    <a:pt x="389" y="98"/>
                    <a:pt x="389" y="98"/>
                  </a:cubicBezTo>
                  <a:cubicBezTo>
                    <a:pt x="393" y="102"/>
                    <a:pt x="393" y="102"/>
                    <a:pt x="393" y="102"/>
                  </a:cubicBezTo>
                  <a:cubicBezTo>
                    <a:pt x="394" y="100"/>
                    <a:pt x="394" y="100"/>
                    <a:pt x="394" y="100"/>
                  </a:cubicBezTo>
                  <a:cubicBezTo>
                    <a:pt x="396" y="101"/>
                    <a:pt x="396" y="101"/>
                    <a:pt x="396" y="101"/>
                  </a:cubicBezTo>
                  <a:cubicBezTo>
                    <a:pt x="397" y="105"/>
                    <a:pt x="397" y="105"/>
                    <a:pt x="397" y="105"/>
                  </a:cubicBezTo>
                  <a:cubicBezTo>
                    <a:pt x="396" y="108"/>
                    <a:pt x="396" y="108"/>
                    <a:pt x="396" y="108"/>
                  </a:cubicBezTo>
                  <a:cubicBezTo>
                    <a:pt x="395" y="115"/>
                    <a:pt x="395" y="115"/>
                    <a:pt x="395" y="115"/>
                  </a:cubicBezTo>
                  <a:cubicBezTo>
                    <a:pt x="395" y="117"/>
                    <a:pt x="395" y="117"/>
                    <a:pt x="395" y="117"/>
                  </a:cubicBezTo>
                  <a:cubicBezTo>
                    <a:pt x="395" y="117"/>
                    <a:pt x="398" y="114"/>
                    <a:pt x="398" y="113"/>
                  </a:cubicBezTo>
                  <a:cubicBezTo>
                    <a:pt x="398" y="113"/>
                    <a:pt x="399" y="108"/>
                    <a:pt x="399" y="107"/>
                  </a:cubicBezTo>
                  <a:cubicBezTo>
                    <a:pt x="399" y="107"/>
                    <a:pt x="399" y="102"/>
                    <a:pt x="399" y="102"/>
                  </a:cubicBezTo>
                  <a:cubicBezTo>
                    <a:pt x="398" y="100"/>
                    <a:pt x="398" y="100"/>
                    <a:pt x="398" y="100"/>
                  </a:cubicBezTo>
                  <a:cubicBezTo>
                    <a:pt x="398" y="100"/>
                    <a:pt x="395" y="98"/>
                    <a:pt x="395" y="97"/>
                  </a:cubicBezTo>
                  <a:cubicBezTo>
                    <a:pt x="395" y="97"/>
                    <a:pt x="394" y="94"/>
                    <a:pt x="394" y="93"/>
                  </a:cubicBezTo>
                  <a:cubicBezTo>
                    <a:pt x="394" y="92"/>
                    <a:pt x="397" y="90"/>
                    <a:pt x="397" y="90"/>
                  </a:cubicBezTo>
                  <a:cubicBezTo>
                    <a:pt x="398" y="93"/>
                    <a:pt x="398" y="93"/>
                    <a:pt x="398" y="93"/>
                  </a:cubicBezTo>
                  <a:cubicBezTo>
                    <a:pt x="401" y="97"/>
                    <a:pt x="401" y="97"/>
                    <a:pt x="401" y="97"/>
                  </a:cubicBezTo>
                  <a:cubicBezTo>
                    <a:pt x="401" y="96"/>
                    <a:pt x="401" y="95"/>
                    <a:pt x="401" y="95"/>
                  </a:cubicBezTo>
                  <a:cubicBezTo>
                    <a:pt x="401" y="94"/>
                    <a:pt x="406" y="101"/>
                    <a:pt x="406" y="101"/>
                  </a:cubicBezTo>
                  <a:close/>
                  <a:moveTo>
                    <a:pt x="401" y="100"/>
                  </a:moveTo>
                  <a:cubicBezTo>
                    <a:pt x="404" y="101"/>
                    <a:pt x="404" y="101"/>
                    <a:pt x="404" y="101"/>
                  </a:cubicBezTo>
                  <a:cubicBezTo>
                    <a:pt x="401" y="97"/>
                    <a:pt x="401" y="97"/>
                    <a:pt x="401" y="97"/>
                  </a:cubicBezTo>
                  <a:cubicBezTo>
                    <a:pt x="401" y="98"/>
                    <a:pt x="401" y="100"/>
                    <a:pt x="401" y="100"/>
                  </a:cubicBezTo>
                  <a:close/>
                  <a:moveTo>
                    <a:pt x="250" y="172"/>
                  </a:moveTo>
                  <a:cubicBezTo>
                    <a:pt x="248" y="172"/>
                    <a:pt x="245" y="173"/>
                    <a:pt x="245" y="173"/>
                  </a:cubicBezTo>
                  <a:cubicBezTo>
                    <a:pt x="245" y="173"/>
                    <a:pt x="242" y="174"/>
                    <a:pt x="241" y="174"/>
                  </a:cubicBezTo>
                  <a:cubicBezTo>
                    <a:pt x="241" y="175"/>
                    <a:pt x="241" y="175"/>
                    <a:pt x="238" y="177"/>
                  </a:cubicBezTo>
                  <a:cubicBezTo>
                    <a:pt x="236" y="179"/>
                    <a:pt x="237" y="176"/>
                    <a:pt x="236" y="179"/>
                  </a:cubicBezTo>
                  <a:cubicBezTo>
                    <a:pt x="235" y="181"/>
                    <a:pt x="236" y="181"/>
                    <a:pt x="233" y="181"/>
                  </a:cubicBezTo>
                  <a:cubicBezTo>
                    <a:pt x="231" y="181"/>
                    <a:pt x="229" y="181"/>
                    <a:pt x="227" y="181"/>
                  </a:cubicBezTo>
                  <a:cubicBezTo>
                    <a:pt x="225" y="181"/>
                    <a:pt x="225" y="180"/>
                    <a:pt x="223" y="181"/>
                  </a:cubicBezTo>
                  <a:cubicBezTo>
                    <a:pt x="222" y="183"/>
                    <a:pt x="221" y="184"/>
                    <a:pt x="220" y="184"/>
                  </a:cubicBezTo>
                  <a:cubicBezTo>
                    <a:pt x="220" y="185"/>
                    <a:pt x="220" y="186"/>
                    <a:pt x="221" y="186"/>
                  </a:cubicBezTo>
                  <a:cubicBezTo>
                    <a:pt x="221" y="186"/>
                    <a:pt x="226" y="186"/>
                    <a:pt x="227" y="186"/>
                  </a:cubicBezTo>
                  <a:cubicBezTo>
                    <a:pt x="227" y="189"/>
                    <a:pt x="227" y="189"/>
                    <a:pt x="227" y="189"/>
                  </a:cubicBezTo>
                  <a:cubicBezTo>
                    <a:pt x="229" y="188"/>
                    <a:pt x="229" y="188"/>
                    <a:pt x="229" y="188"/>
                  </a:cubicBezTo>
                  <a:cubicBezTo>
                    <a:pt x="229" y="188"/>
                    <a:pt x="231" y="188"/>
                    <a:pt x="231" y="187"/>
                  </a:cubicBezTo>
                  <a:cubicBezTo>
                    <a:pt x="231" y="187"/>
                    <a:pt x="231" y="186"/>
                    <a:pt x="231" y="186"/>
                  </a:cubicBezTo>
                  <a:cubicBezTo>
                    <a:pt x="228" y="186"/>
                    <a:pt x="228" y="186"/>
                    <a:pt x="228" y="186"/>
                  </a:cubicBezTo>
                  <a:cubicBezTo>
                    <a:pt x="228" y="186"/>
                    <a:pt x="229" y="186"/>
                    <a:pt x="232" y="185"/>
                  </a:cubicBezTo>
                  <a:cubicBezTo>
                    <a:pt x="236" y="184"/>
                    <a:pt x="237" y="183"/>
                    <a:pt x="237" y="183"/>
                  </a:cubicBezTo>
                  <a:cubicBezTo>
                    <a:pt x="234" y="186"/>
                    <a:pt x="234" y="186"/>
                    <a:pt x="234" y="186"/>
                  </a:cubicBezTo>
                  <a:cubicBezTo>
                    <a:pt x="234" y="186"/>
                    <a:pt x="237" y="188"/>
                    <a:pt x="239" y="187"/>
                  </a:cubicBezTo>
                  <a:cubicBezTo>
                    <a:pt x="240" y="186"/>
                    <a:pt x="240" y="186"/>
                    <a:pt x="243" y="184"/>
                  </a:cubicBezTo>
                  <a:cubicBezTo>
                    <a:pt x="246" y="183"/>
                    <a:pt x="246" y="183"/>
                    <a:pt x="247" y="183"/>
                  </a:cubicBezTo>
                  <a:cubicBezTo>
                    <a:pt x="247" y="182"/>
                    <a:pt x="249" y="184"/>
                    <a:pt x="249" y="184"/>
                  </a:cubicBezTo>
                  <a:cubicBezTo>
                    <a:pt x="250" y="184"/>
                    <a:pt x="252" y="184"/>
                    <a:pt x="253" y="182"/>
                  </a:cubicBezTo>
                  <a:cubicBezTo>
                    <a:pt x="254" y="180"/>
                    <a:pt x="254" y="179"/>
                    <a:pt x="254" y="178"/>
                  </a:cubicBezTo>
                  <a:cubicBezTo>
                    <a:pt x="254" y="177"/>
                    <a:pt x="254" y="177"/>
                    <a:pt x="254" y="176"/>
                  </a:cubicBezTo>
                  <a:cubicBezTo>
                    <a:pt x="254" y="175"/>
                    <a:pt x="253" y="174"/>
                    <a:pt x="254" y="173"/>
                  </a:cubicBezTo>
                  <a:cubicBezTo>
                    <a:pt x="255" y="172"/>
                    <a:pt x="256" y="172"/>
                    <a:pt x="256" y="171"/>
                  </a:cubicBezTo>
                  <a:cubicBezTo>
                    <a:pt x="256" y="170"/>
                    <a:pt x="256" y="169"/>
                    <a:pt x="256" y="168"/>
                  </a:cubicBezTo>
                  <a:cubicBezTo>
                    <a:pt x="257" y="167"/>
                    <a:pt x="257" y="166"/>
                    <a:pt x="257" y="165"/>
                  </a:cubicBezTo>
                  <a:cubicBezTo>
                    <a:pt x="257" y="163"/>
                    <a:pt x="257" y="161"/>
                    <a:pt x="256" y="160"/>
                  </a:cubicBezTo>
                  <a:cubicBezTo>
                    <a:pt x="256" y="160"/>
                    <a:pt x="254" y="160"/>
                    <a:pt x="255" y="159"/>
                  </a:cubicBezTo>
                  <a:cubicBezTo>
                    <a:pt x="256" y="158"/>
                    <a:pt x="257" y="156"/>
                    <a:pt x="257" y="156"/>
                  </a:cubicBezTo>
                  <a:cubicBezTo>
                    <a:pt x="257" y="156"/>
                    <a:pt x="259" y="157"/>
                    <a:pt x="260" y="158"/>
                  </a:cubicBezTo>
                  <a:cubicBezTo>
                    <a:pt x="260" y="159"/>
                    <a:pt x="261" y="159"/>
                    <a:pt x="262" y="159"/>
                  </a:cubicBezTo>
                  <a:cubicBezTo>
                    <a:pt x="263" y="159"/>
                    <a:pt x="264" y="158"/>
                    <a:pt x="265" y="157"/>
                  </a:cubicBezTo>
                  <a:cubicBezTo>
                    <a:pt x="266" y="156"/>
                    <a:pt x="268" y="154"/>
                    <a:pt x="268" y="153"/>
                  </a:cubicBezTo>
                  <a:cubicBezTo>
                    <a:pt x="269" y="152"/>
                    <a:pt x="270" y="152"/>
                    <a:pt x="270" y="151"/>
                  </a:cubicBezTo>
                  <a:cubicBezTo>
                    <a:pt x="270" y="151"/>
                    <a:pt x="268" y="151"/>
                    <a:pt x="267" y="149"/>
                  </a:cubicBezTo>
                  <a:cubicBezTo>
                    <a:pt x="266" y="147"/>
                    <a:pt x="266" y="144"/>
                    <a:pt x="265" y="144"/>
                  </a:cubicBezTo>
                  <a:cubicBezTo>
                    <a:pt x="265" y="145"/>
                    <a:pt x="263" y="147"/>
                    <a:pt x="263" y="148"/>
                  </a:cubicBezTo>
                  <a:cubicBezTo>
                    <a:pt x="262" y="149"/>
                    <a:pt x="261" y="150"/>
                    <a:pt x="261" y="150"/>
                  </a:cubicBezTo>
                  <a:cubicBezTo>
                    <a:pt x="258" y="147"/>
                    <a:pt x="258" y="147"/>
                    <a:pt x="258" y="147"/>
                  </a:cubicBezTo>
                  <a:cubicBezTo>
                    <a:pt x="259" y="144"/>
                    <a:pt x="259" y="144"/>
                    <a:pt x="259" y="144"/>
                  </a:cubicBezTo>
                  <a:cubicBezTo>
                    <a:pt x="257" y="144"/>
                    <a:pt x="257" y="144"/>
                    <a:pt x="257" y="144"/>
                  </a:cubicBezTo>
                  <a:cubicBezTo>
                    <a:pt x="258" y="146"/>
                    <a:pt x="256" y="151"/>
                    <a:pt x="256" y="151"/>
                  </a:cubicBezTo>
                  <a:cubicBezTo>
                    <a:pt x="253" y="152"/>
                    <a:pt x="253" y="152"/>
                    <a:pt x="253" y="152"/>
                  </a:cubicBezTo>
                  <a:cubicBezTo>
                    <a:pt x="253" y="152"/>
                    <a:pt x="252" y="155"/>
                    <a:pt x="251" y="156"/>
                  </a:cubicBezTo>
                  <a:cubicBezTo>
                    <a:pt x="251" y="156"/>
                    <a:pt x="251" y="159"/>
                    <a:pt x="251" y="159"/>
                  </a:cubicBezTo>
                  <a:cubicBezTo>
                    <a:pt x="251" y="159"/>
                    <a:pt x="251" y="160"/>
                    <a:pt x="251" y="160"/>
                  </a:cubicBezTo>
                  <a:cubicBezTo>
                    <a:pt x="252" y="161"/>
                    <a:pt x="253" y="166"/>
                    <a:pt x="253" y="168"/>
                  </a:cubicBezTo>
                  <a:cubicBezTo>
                    <a:pt x="252" y="170"/>
                    <a:pt x="252" y="171"/>
                    <a:pt x="250" y="172"/>
                  </a:cubicBezTo>
                  <a:close/>
                  <a:moveTo>
                    <a:pt x="223" y="191"/>
                  </a:moveTo>
                  <a:cubicBezTo>
                    <a:pt x="224" y="189"/>
                    <a:pt x="224" y="189"/>
                    <a:pt x="224" y="189"/>
                  </a:cubicBezTo>
                  <a:cubicBezTo>
                    <a:pt x="224" y="188"/>
                    <a:pt x="224" y="188"/>
                    <a:pt x="224" y="188"/>
                  </a:cubicBezTo>
                  <a:cubicBezTo>
                    <a:pt x="222" y="188"/>
                    <a:pt x="222" y="188"/>
                    <a:pt x="222" y="188"/>
                  </a:cubicBezTo>
                  <a:cubicBezTo>
                    <a:pt x="220" y="189"/>
                    <a:pt x="220" y="189"/>
                    <a:pt x="220" y="189"/>
                  </a:cubicBezTo>
                  <a:cubicBezTo>
                    <a:pt x="222" y="190"/>
                    <a:pt x="222" y="190"/>
                    <a:pt x="222" y="190"/>
                  </a:cubicBezTo>
                  <a:cubicBezTo>
                    <a:pt x="221" y="194"/>
                    <a:pt x="221" y="194"/>
                    <a:pt x="221" y="194"/>
                  </a:cubicBezTo>
                  <a:lnTo>
                    <a:pt x="223" y="191"/>
                  </a:lnTo>
                  <a:close/>
                  <a:moveTo>
                    <a:pt x="187" y="217"/>
                  </a:moveTo>
                  <a:cubicBezTo>
                    <a:pt x="185" y="221"/>
                    <a:pt x="185" y="221"/>
                    <a:pt x="185" y="221"/>
                  </a:cubicBezTo>
                  <a:cubicBezTo>
                    <a:pt x="188" y="225"/>
                    <a:pt x="188" y="225"/>
                    <a:pt x="188" y="225"/>
                  </a:cubicBezTo>
                  <a:cubicBezTo>
                    <a:pt x="188" y="225"/>
                    <a:pt x="191" y="225"/>
                    <a:pt x="192" y="224"/>
                  </a:cubicBezTo>
                  <a:cubicBezTo>
                    <a:pt x="192" y="223"/>
                    <a:pt x="192" y="219"/>
                    <a:pt x="193" y="218"/>
                  </a:cubicBezTo>
                  <a:cubicBezTo>
                    <a:pt x="193" y="217"/>
                    <a:pt x="195" y="214"/>
                    <a:pt x="195" y="214"/>
                  </a:cubicBezTo>
                  <a:cubicBezTo>
                    <a:pt x="195" y="212"/>
                    <a:pt x="195" y="212"/>
                    <a:pt x="195" y="212"/>
                  </a:cubicBezTo>
                  <a:cubicBezTo>
                    <a:pt x="192" y="211"/>
                    <a:pt x="192" y="211"/>
                    <a:pt x="192" y="211"/>
                  </a:cubicBezTo>
                  <a:lnTo>
                    <a:pt x="187" y="217"/>
                  </a:lnTo>
                  <a:close/>
                  <a:moveTo>
                    <a:pt x="196" y="247"/>
                  </a:moveTo>
                  <a:cubicBezTo>
                    <a:pt x="195" y="247"/>
                    <a:pt x="192" y="249"/>
                    <a:pt x="192" y="249"/>
                  </a:cubicBezTo>
                  <a:cubicBezTo>
                    <a:pt x="192" y="245"/>
                    <a:pt x="192" y="245"/>
                    <a:pt x="192" y="245"/>
                  </a:cubicBezTo>
                  <a:cubicBezTo>
                    <a:pt x="192" y="245"/>
                    <a:pt x="193" y="244"/>
                    <a:pt x="194" y="242"/>
                  </a:cubicBezTo>
                  <a:cubicBezTo>
                    <a:pt x="194" y="240"/>
                    <a:pt x="194" y="239"/>
                    <a:pt x="194" y="238"/>
                  </a:cubicBezTo>
                  <a:cubicBezTo>
                    <a:pt x="194" y="237"/>
                    <a:pt x="194" y="232"/>
                    <a:pt x="194" y="232"/>
                  </a:cubicBezTo>
                  <a:cubicBezTo>
                    <a:pt x="192" y="231"/>
                    <a:pt x="192" y="231"/>
                    <a:pt x="192" y="231"/>
                  </a:cubicBezTo>
                  <a:cubicBezTo>
                    <a:pt x="190" y="238"/>
                    <a:pt x="190" y="238"/>
                    <a:pt x="190" y="238"/>
                  </a:cubicBezTo>
                  <a:cubicBezTo>
                    <a:pt x="189" y="243"/>
                    <a:pt x="189" y="243"/>
                    <a:pt x="189" y="243"/>
                  </a:cubicBezTo>
                  <a:cubicBezTo>
                    <a:pt x="186" y="244"/>
                    <a:pt x="186" y="244"/>
                    <a:pt x="186" y="244"/>
                  </a:cubicBezTo>
                  <a:cubicBezTo>
                    <a:pt x="186" y="244"/>
                    <a:pt x="187" y="250"/>
                    <a:pt x="188" y="251"/>
                  </a:cubicBezTo>
                  <a:cubicBezTo>
                    <a:pt x="188" y="251"/>
                    <a:pt x="192" y="253"/>
                    <a:pt x="192" y="253"/>
                  </a:cubicBezTo>
                  <a:cubicBezTo>
                    <a:pt x="196" y="253"/>
                    <a:pt x="196" y="253"/>
                    <a:pt x="196" y="253"/>
                  </a:cubicBezTo>
                  <a:cubicBezTo>
                    <a:pt x="196" y="253"/>
                    <a:pt x="198" y="252"/>
                    <a:pt x="199" y="253"/>
                  </a:cubicBezTo>
                  <a:cubicBezTo>
                    <a:pt x="199" y="254"/>
                    <a:pt x="200" y="257"/>
                    <a:pt x="200" y="256"/>
                  </a:cubicBezTo>
                  <a:cubicBezTo>
                    <a:pt x="200" y="255"/>
                    <a:pt x="200" y="252"/>
                    <a:pt x="200" y="251"/>
                  </a:cubicBezTo>
                  <a:cubicBezTo>
                    <a:pt x="199" y="250"/>
                    <a:pt x="197" y="247"/>
                    <a:pt x="196" y="247"/>
                  </a:cubicBezTo>
                  <a:close/>
                  <a:moveTo>
                    <a:pt x="180" y="266"/>
                  </a:moveTo>
                  <a:cubicBezTo>
                    <a:pt x="181" y="266"/>
                    <a:pt x="187" y="266"/>
                    <a:pt x="187" y="266"/>
                  </a:cubicBezTo>
                  <a:cubicBezTo>
                    <a:pt x="187" y="266"/>
                    <a:pt x="186" y="263"/>
                    <a:pt x="187" y="261"/>
                  </a:cubicBezTo>
                  <a:cubicBezTo>
                    <a:pt x="188" y="260"/>
                    <a:pt x="189" y="259"/>
                    <a:pt x="189" y="259"/>
                  </a:cubicBezTo>
                  <a:cubicBezTo>
                    <a:pt x="188" y="258"/>
                    <a:pt x="187" y="257"/>
                    <a:pt x="187" y="257"/>
                  </a:cubicBezTo>
                  <a:cubicBezTo>
                    <a:pt x="186" y="257"/>
                    <a:pt x="186" y="257"/>
                    <a:pt x="186" y="257"/>
                  </a:cubicBezTo>
                  <a:cubicBezTo>
                    <a:pt x="180" y="261"/>
                    <a:pt x="180" y="261"/>
                    <a:pt x="180" y="261"/>
                  </a:cubicBezTo>
                  <a:cubicBezTo>
                    <a:pt x="180" y="261"/>
                    <a:pt x="179" y="266"/>
                    <a:pt x="180" y="266"/>
                  </a:cubicBezTo>
                  <a:close/>
                  <a:moveTo>
                    <a:pt x="197" y="261"/>
                  </a:moveTo>
                  <a:cubicBezTo>
                    <a:pt x="197" y="258"/>
                    <a:pt x="197" y="258"/>
                    <a:pt x="197" y="258"/>
                  </a:cubicBezTo>
                  <a:cubicBezTo>
                    <a:pt x="197" y="258"/>
                    <a:pt x="199" y="256"/>
                    <a:pt x="197" y="256"/>
                  </a:cubicBezTo>
                  <a:cubicBezTo>
                    <a:pt x="194" y="256"/>
                    <a:pt x="193" y="256"/>
                    <a:pt x="193" y="256"/>
                  </a:cubicBezTo>
                  <a:cubicBezTo>
                    <a:pt x="192" y="259"/>
                    <a:pt x="192" y="259"/>
                    <a:pt x="192" y="259"/>
                  </a:cubicBezTo>
                  <a:cubicBezTo>
                    <a:pt x="196" y="262"/>
                    <a:pt x="196" y="262"/>
                    <a:pt x="196" y="262"/>
                  </a:cubicBezTo>
                  <a:lnTo>
                    <a:pt x="197" y="261"/>
                  </a:lnTo>
                  <a:close/>
                  <a:moveTo>
                    <a:pt x="204" y="257"/>
                  </a:moveTo>
                  <a:cubicBezTo>
                    <a:pt x="205" y="254"/>
                    <a:pt x="205" y="254"/>
                    <a:pt x="205" y="254"/>
                  </a:cubicBezTo>
                  <a:cubicBezTo>
                    <a:pt x="202" y="255"/>
                    <a:pt x="202" y="255"/>
                    <a:pt x="202" y="255"/>
                  </a:cubicBezTo>
                  <a:cubicBezTo>
                    <a:pt x="202" y="257"/>
                    <a:pt x="202" y="257"/>
                    <a:pt x="202" y="257"/>
                  </a:cubicBezTo>
                  <a:cubicBezTo>
                    <a:pt x="203" y="259"/>
                    <a:pt x="203" y="259"/>
                    <a:pt x="203" y="259"/>
                  </a:cubicBezTo>
                  <a:cubicBezTo>
                    <a:pt x="204" y="259"/>
                    <a:pt x="204" y="259"/>
                    <a:pt x="204" y="259"/>
                  </a:cubicBezTo>
                  <a:lnTo>
                    <a:pt x="204" y="257"/>
                  </a:lnTo>
                  <a:close/>
                  <a:moveTo>
                    <a:pt x="185" y="284"/>
                  </a:moveTo>
                  <a:cubicBezTo>
                    <a:pt x="181" y="282"/>
                    <a:pt x="181" y="282"/>
                    <a:pt x="181" y="282"/>
                  </a:cubicBezTo>
                  <a:cubicBezTo>
                    <a:pt x="185" y="279"/>
                    <a:pt x="185" y="279"/>
                    <a:pt x="185" y="279"/>
                  </a:cubicBezTo>
                  <a:cubicBezTo>
                    <a:pt x="185" y="279"/>
                    <a:pt x="186" y="278"/>
                    <a:pt x="186" y="277"/>
                  </a:cubicBezTo>
                  <a:cubicBezTo>
                    <a:pt x="186" y="276"/>
                    <a:pt x="186" y="275"/>
                    <a:pt x="186" y="274"/>
                  </a:cubicBezTo>
                  <a:cubicBezTo>
                    <a:pt x="186" y="273"/>
                    <a:pt x="184" y="271"/>
                    <a:pt x="184" y="271"/>
                  </a:cubicBezTo>
                  <a:cubicBezTo>
                    <a:pt x="182" y="270"/>
                    <a:pt x="182" y="270"/>
                    <a:pt x="182" y="270"/>
                  </a:cubicBezTo>
                  <a:cubicBezTo>
                    <a:pt x="181" y="268"/>
                    <a:pt x="181" y="268"/>
                    <a:pt x="181" y="268"/>
                  </a:cubicBezTo>
                  <a:cubicBezTo>
                    <a:pt x="179" y="269"/>
                    <a:pt x="174" y="271"/>
                    <a:pt x="174" y="271"/>
                  </a:cubicBezTo>
                  <a:cubicBezTo>
                    <a:pt x="174" y="271"/>
                    <a:pt x="176" y="273"/>
                    <a:pt x="175" y="275"/>
                  </a:cubicBezTo>
                  <a:cubicBezTo>
                    <a:pt x="174" y="276"/>
                    <a:pt x="172" y="278"/>
                    <a:pt x="172" y="278"/>
                  </a:cubicBezTo>
                  <a:cubicBezTo>
                    <a:pt x="171" y="278"/>
                    <a:pt x="171" y="278"/>
                    <a:pt x="171" y="278"/>
                  </a:cubicBezTo>
                  <a:cubicBezTo>
                    <a:pt x="171" y="278"/>
                    <a:pt x="169" y="279"/>
                    <a:pt x="169" y="279"/>
                  </a:cubicBezTo>
                  <a:cubicBezTo>
                    <a:pt x="169" y="280"/>
                    <a:pt x="168" y="282"/>
                    <a:pt x="167" y="282"/>
                  </a:cubicBezTo>
                  <a:cubicBezTo>
                    <a:pt x="167" y="283"/>
                    <a:pt x="166" y="285"/>
                    <a:pt x="166" y="285"/>
                  </a:cubicBezTo>
                  <a:cubicBezTo>
                    <a:pt x="161" y="286"/>
                    <a:pt x="161" y="286"/>
                    <a:pt x="161" y="286"/>
                  </a:cubicBezTo>
                  <a:cubicBezTo>
                    <a:pt x="161" y="286"/>
                    <a:pt x="161" y="289"/>
                    <a:pt x="160" y="290"/>
                  </a:cubicBezTo>
                  <a:cubicBezTo>
                    <a:pt x="160" y="291"/>
                    <a:pt x="160" y="294"/>
                    <a:pt x="160" y="294"/>
                  </a:cubicBezTo>
                  <a:cubicBezTo>
                    <a:pt x="161" y="294"/>
                    <a:pt x="167" y="296"/>
                    <a:pt x="167" y="296"/>
                  </a:cubicBezTo>
                  <a:cubicBezTo>
                    <a:pt x="172" y="297"/>
                    <a:pt x="172" y="297"/>
                    <a:pt x="172" y="297"/>
                  </a:cubicBezTo>
                  <a:cubicBezTo>
                    <a:pt x="175" y="297"/>
                    <a:pt x="175" y="297"/>
                    <a:pt x="175" y="297"/>
                  </a:cubicBezTo>
                  <a:cubicBezTo>
                    <a:pt x="175" y="297"/>
                    <a:pt x="177" y="299"/>
                    <a:pt x="178" y="298"/>
                  </a:cubicBezTo>
                  <a:cubicBezTo>
                    <a:pt x="179" y="296"/>
                    <a:pt x="180" y="291"/>
                    <a:pt x="180" y="290"/>
                  </a:cubicBezTo>
                  <a:cubicBezTo>
                    <a:pt x="181" y="289"/>
                    <a:pt x="184" y="287"/>
                    <a:pt x="185" y="287"/>
                  </a:cubicBezTo>
                  <a:cubicBezTo>
                    <a:pt x="186" y="287"/>
                    <a:pt x="187" y="287"/>
                    <a:pt x="187" y="287"/>
                  </a:cubicBezTo>
                  <a:lnTo>
                    <a:pt x="185" y="284"/>
                  </a:lnTo>
                  <a:close/>
                  <a:moveTo>
                    <a:pt x="173" y="306"/>
                  </a:moveTo>
                  <a:cubicBezTo>
                    <a:pt x="172" y="304"/>
                    <a:pt x="172" y="304"/>
                    <a:pt x="172" y="304"/>
                  </a:cubicBezTo>
                  <a:cubicBezTo>
                    <a:pt x="169" y="306"/>
                    <a:pt x="169" y="306"/>
                    <a:pt x="169" y="306"/>
                  </a:cubicBezTo>
                  <a:cubicBezTo>
                    <a:pt x="164" y="305"/>
                    <a:pt x="164" y="305"/>
                    <a:pt x="164" y="305"/>
                  </a:cubicBezTo>
                  <a:cubicBezTo>
                    <a:pt x="154" y="305"/>
                    <a:pt x="154" y="305"/>
                    <a:pt x="154" y="305"/>
                  </a:cubicBezTo>
                  <a:cubicBezTo>
                    <a:pt x="153" y="305"/>
                    <a:pt x="153" y="305"/>
                    <a:pt x="153" y="305"/>
                  </a:cubicBezTo>
                  <a:cubicBezTo>
                    <a:pt x="155" y="306"/>
                    <a:pt x="155" y="306"/>
                    <a:pt x="155" y="306"/>
                  </a:cubicBezTo>
                  <a:cubicBezTo>
                    <a:pt x="154" y="307"/>
                    <a:pt x="154" y="307"/>
                    <a:pt x="154" y="307"/>
                  </a:cubicBezTo>
                  <a:cubicBezTo>
                    <a:pt x="154" y="307"/>
                    <a:pt x="164" y="309"/>
                    <a:pt x="165" y="309"/>
                  </a:cubicBezTo>
                  <a:cubicBezTo>
                    <a:pt x="166" y="309"/>
                    <a:pt x="172" y="311"/>
                    <a:pt x="174" y="311"/>
                  </a:cubicBezTo>
                  <a:cubicBezTo>
                    <a:pt x="176" y="311"/>
                    <a:pt x="177" y="311"/>
                    <a:pt x="177" y="311"/>
                  </a:cubicBezTo>
                  <a:cubicBezTo>
                    <a:pt x="180" y="309"/>
                    <a:pt x="180" y="309"/>
                    <a:pt x="180" y="309"/>
                  </a:cubicBezTo>
                  <a:cubicBezTo>
                    <a:pt x="180" y="309"/>
                    <a:pt x="176" y="308"/>
                    <a:pt x="176" y="308"/>
                  </a:cubicBezTo>
                  <a:cubicBezTo>
                    <a:pt x="175" y="308"/>
                    <a:pt x="173" y="306"/>
                    <a:pt x="173" y="306"/>
                  </a:cubicBezTo>
                  <a:close/>
                  <a:moveTo>
                    <a:pt x="197" y="266"/>
                  </a:moveTo>
                  <a:cubicBezTo>
                    <a:pt x="197" y="266"/>
                    <a:pt x="194" y="268"/>
                    <a:pt x="194" y="269"/>
                  </a:cubicBezTo>
                  <a:cubicBezTo>
                    <a:pt x="194" y="269"/>
                    <a:pt x="196" y="270"/>
                    <a:pt x="196" y="270"/>
                  </a:cubicBezTo>
                  <a:cubicBezTo>
                    <a:pt x="198" y="269"/>
                    <a:pt x="198" y="269"/>
                    <a:pt x="198" y="269"/>
                  </a:cubicBezTo>
                  <a:cubicBezTo>
                    <a:pt x="200" y="269"/>
                    <a:pt x="200" y="269"/>
                    <a:pt x="200" y="269"/>
                  </a:cubicBezTo>
                  <a:cubicBezTo>
                    <a:pt x="200" y="269"/>
                    <a:pt x="199" y="270"/>
                    <a:pt x="199" y="272"/>
                  </a:cubicBezTo>
                  <a:cubicBezTo>
                    <a:pt x="199" y="273"/>
                    <a:pt x="200" y="274"/>
                    <a:pt x="200" y="274"/>
                  </a:cubicBezTo>
                  <a:cubicBezTo>
                    <a:pt x="200" y="274"/>
                    <a:pt x="204" y="273"/>
                    <a:pt x="205" y="273"/>
                  </a:cubicBezTo>
                  <a:cubicBezTo>
                    <a:pt x="207" y="273"/>
                    <a:pt x="205" y="271"/>
                    <a:pt x="205" y="271"/>
                  </a:cubicBezTo>
                  <a:cubicBezTo>
                    <a:pt x="205" y="271"/>
                    <a:pt x="205" y="270"/>
                    <a:pt x="206" y="269"/>
                  </a:cubicBezTo>
                  <a:cubicBezTo>
                    <a:pt x="206" y="269"/>
                    <a:pt x="206" y="268"/>
                    <a:pt x="206" y="268"/>
                  </a:cubicBezTo>
                  <a:cubicBezTo>
                    <a:pt x="208" y="270"/>
                    <a:pt x="208" y="270"/>
                    <a:pt x="208" y="270"/>
                  </a:cubicBezTo>
                  <a:cubicBezTo>
                    <a:pt x="208" y="270"/>
                    <a:pt x="209" y="266"/>
                    <a:pt x="209" y="266"/>
                  </a:cubicBezTo>
                  <a:cubicBezTo>
                    <a:pt x="209" y="265"/>
                    <a:pt x="208" y="264"/>
                    <a:pt x="208" y="264"/>
                  </a:cubicBezTo>
                  <a:cubicBezTo>
                    <a:pt x="206" y="263"/>
                    <a:pt x="206" y="263"/>
                    <a:pt x="206" y="263"/>
                  </a:cubicBezTo>
                  <a:cubicBezTo>
                    <a:pt x="203" y="263"/>
                    <a:pt x="203" y="263"/>
                    <a:pt x="203" y="263"/>
                  </a:cubicBezTo>
                  <a:cubicBezTo>
                    <a:pt x="201" y="265"/>
                    <a:pt x="201" y="265"/>
                    <a:pt x="201" y="265"/>
                  </a:cubicBezTo>
                  <a:lnTo>
                    <a:pt x="197" y="266"/>
                  </a:lnTo>
                  <a:close/>
                  <a:moveTo>
                    <a:pt x="198" y="285"/>
                  </a:moveTo>
                  <a:cubicBezTo>
                    <a:pt x="200" y="284"/>
                    <a:pt x="200" y="284"/>
                    <a:pt x="200" y="284"/>
                  </a:cubicBezTo>
                  <a:cubicBezTo>
                    <a:pt x="204" y="285"/>
                    <a:pt x="204" y="285"/>
                    <a:pt x="204" y="285"/>
                  </a:cubicBezTo>
                  <a:cubicBezTo>
                    <a:pt x="206" y="282"/>
                    <a:pt x="206" y="282"/>
                    <a:pt x="206" y="282"/>
                  </a:cubicBezTo>
                  <a:cubicBezTo>
                    <a:pt x="206" y="280"/>
                    <a:pt x="206" y="280"/>
                    <a:pt x="206" y="280"/>
                  </a:cubicBezTo>
                  <a:cubicBezTo>
                    <a:pt x="204" y="280"/>
                    <a:pt x="204" y="280"/>
                    <a:pt x="204" y="280"/>
                  </a:cubicBezTo>
                  <a:cubicBezTo>
                    <a:pt x="200" y="281"/>
                    <a:pt x="200" y="281"/>
                    <a:pt x="200" y="281"/>
                  </a:cubicBezTo>
                  <a:cubicBezTo>
                    <a:pt x="197" y="282"/>
                    <a:pt x="197" y="282"/>
                    <a:pt x="197" y="282"/>
                  </a:cubicBezTo>
                  <a:cubicBezTo>
                    <a:pt x="191" y="282"/>
                    <a:pt x="191" y="282"/>
                    <a:pt x="191" y="282"/>
                  </a:cubicBezTo>
                  <a:cubicBezTo>
                    <a:pt x="191" y="282"/>
                    <a:pt x="189" y="282"/>
                    <a:pt x="189" y="283"/>
                  </a:cubicBezTo>
                  <a:cubicBezTo>
                    <a:pt x="189" y="283"/>
                    <a:pt x="188" y="286"/>
                    <a:pt x="188" y="286"/>
                  </a:cubicBezTo>
                  <a:cubicBezTo>
                    <a:pt x="188" y="289"/>
                    <a:pt x="188" y="289"/>
                    <a:pt x="188" y="289"/>
                  </a:cubicBezTo>
                  <a:cubicBezTo>
                    <a:pt x="188" y="291"/>
                    <a:pt x="188" y="291"/>
                    <a:pt x="188" y="291"/>
                  </a:cubicBezTo>
                  <a:cubicBezTo>
                    <a:pt x="188" y="293"/>
                    <a:pt x="188" y="293"/>
                    <a:pt x="188" y="293"/>
                  </a:cubicBezTo>
                  <a:cubicBezTo>
                    <a:pt x="189" y="295"/>
                    <a:pt x="189" y="295"/>
                    <a:pt x="189" y="295"/>
                  </a:cubicBezTo>
                  <a:cubicBezTo>
                    <a:pt x="189" y="295"/>
                    <a:pt x="189" y="297"/>
                    <a:pt x="189" y="298"/>
                  </a:cubicBezTo>
                  <a:cubicBezTo>
                    <a:pt x="189" y="299"/>
                    <a:pt x="190" y="300"/>
                    <a:pt x="191" y="300"/>
                  </a:cubicBezTo>
                  <a:cubicBezTo>
                    <a:pt x="192" y="300"/>
                    <a:pt x="193" y="301"/>
                    <a:pt x="193" y="301"/>
                  </a:cubicBezTo>
                  <a:cubicBezTo>
                    <a:pt x="193" y="301"/>
                    <a:pt x="193" y="302"/>
                    <a:pt x="193" y="303"/>
                  </a:cubicBezTo>
                  <a:cubicBezTo>
                    <a:pt x="193" y="304"/>
                    <a:pt x="193" y="306"/>
                    <a:pt x="194" y="305"/>
                  </a:cubicBezTo>
                  <a:cubicBezTo>
                    <a:pt x="195" y="304"/>
                    <a:pt x="196" y="302"/>
                    <a:pt x="196" y="302"/>
                  </a:cubicBezTo>
                  <a:cubicBezTo>
                    <a:pt x="193" y="299"/>
                    <a:pt x="193" y="299"/>
                    <a:pt x="193" y="299"/>
                  </a:cubicBezTo>
                  <a:cubicBezTo>
                    <a:pt x="193" y="299"/>
                    <a:pt x="193" y="298"/>
                    <a:pt x="193" y="297"/>
                  </a:cubicBezTo>
                  <a:cubicBezTo>
                    <a:pt x="193" y="296"/>
                    <a:pt x="193" y="294"/>
                    <a:pt x="193" y="294"/>
                  </a:cubicBezTo>
                  <a:cubicBezTo>
                    <a:pt x="194" y="294"/>
                    <a:pt x="194" y="294"/>
                    <a:pt x="194" y="294"/>
                  </a:cubicBezTo>
                  <a:cubicBezTo>
                    <a:pt x="194" y="294"/>
                    <a:pt x="196" y="295"/>
                    <a:pt x="196" y="296"/>
                  </a:cubicBezTo>
                  <a:cubicBezTo>
                    <a:pt x="196" y="298"/>
                    <a:pt x="196" y="298"/>
                    <a:pt x="197" y="299"/>
                  </a:cubicBezTo>
                  <a:cubicBezTo>
                    <a:pt x="197" y="300"/>
                    <a:pt x="198" y="302"/>
                    <a:pt x="198" y="300"/>
                  </a:cubicBezTo>
                  <a:cubicBezTo>
                    <a:pt x="199" y="298"/>
                    <a:pt x="199" y="297"/>
                    <a:pt x="198" y="296"/>
                  </a:cubicBezTo>
                  <a:cubicBezTo>
                    <a:pt x="198" y="295"/>
                    <a:pt x="198" y="294"/>
                    <a:pt x="197" y="293"/>
                  </a:cubicBezTo>
                  <a:cubicBezTo>
                    <a:pt x="196" y="291"/>
                    <a:pt x="195" y="290"/>
                    <a:pt x="195" y="290"/>
                  </a:cubicBezTo>
                  <a:cubicBezTo>
                    <a:pt x="195" y="288"/>
                    <a:pt x="195" y="288"/>
                    <a:pt x="195" y="288"/>
                  </a:cubicBezTo>
                  <a:cubicBezTo>
                    <a:pt x="196" y="286"/>
                    <a:pt x="196" y="286"/>
                    <a:pt x="196" y="286"/>
                  </a:cubicBezTo>
                  <a:lnTo>
                    <a:pt x="198" y="285"/>
                  </a:lnTo>
                  <a:close/>
                  <a:moveTo>
                    <a:pt x="206" y="312"/>
                  </a:moveTo>
                  <a:cubicBezTo>
                    <a:pt x="206" y="312"/>
                    <a:pt x="210" y="311"/>
                    <a:pt x="210" y="311"/>
                  </a:cubicBezTo>
                  <a:cubicBezTo>
                    <a:pt x="210" y="311"/>
                    <a:pt x="213" y="310"/>
                    <a:pt x="214" y="310"/>
                  </a:cubicBezTo>
                  <a:cubicBezTo>
                    <a:pt x="214" y="310"/>
                    <a:pt x="215" y="308"/>
                    <a:pt x="215" y="308"/>
                  </a:cubicBezTo>
                  <a:cubicBezTo>
                    <a:pt x="215" y="307"/>
                    <a:pt x="214" y="308"/>
                    <a:pt x="214" y="308"/>
                  </a:cubicBezTo>
                  <a:cubicBezTo>
                    <a:pt x="214" y="308"/>
                    <a:pt x="212" y="308"/>
                    <a:pt x="211" y="309"/>
                  </a:cubicBezTo>
                  <a:cubicBezTo>
                    <a:pt x="211" y="309"/>
                    <a:pt x="209" y="308"/>
                    <a:pt x="209" y="308"/>
                  </a:cubicBezTo>
                  <a:cubicBezTo>
                    <a:pt x="206" y="309"/>
                    <a:pt x="206" y="309"/>
                    <a:pt x="206" y="309"/>
                  </a:cubicBezTo>
                  <a:cubicBezTo>
                    <a:pt x="201" y="311"/>
                    <a:pt x="201" y="311"/>
                    <a:pt x="201" y="311"/>
                  </a:cubicBezTo>
                  <a:cubicBezTo>
                    <a:pt x="202" y="312"/>
                    <a:pt x="202" y="312"/>
                    <a:pt x="202" y="312"/>
                  </a:cubicBezTo>
                  <a:cubicBezTo>
                    <a:pt x="202" y="312"/>
                    <a:pt x="205" y="312"/>
                    <a:pt x="206" y="312"/>
                  </a:cubicBezTo>
                  <a:close/>
                  <a:moveTo>
                    <a:pt x="186" y="310"/>
                  </a:moveTo>
                  <a:cubicBezTo>
                    <a:pt x="186" y="311"/>
                    <a:pt x="186" y="311"/>
                    <a:pt x="186" y="311"/>
                  </a:cubicBezTo>
                  <a:cubicBezTo>
                    <a:pt x="190" y="311"/>
                    <a:pt x="190" y="311"/>
                    <a:pt x="190" y="311"/>
                  </a:cubicBezTo>
                  <a:cubicBezTo>
                    <a:pt x="194" y="309"/>
                    <a:pt x="194" y="309"/>
                    <a:pt x="194" y="309"/>
                  </a:cubicBezTo>
                  <a:cubicBezTo>
                    <a:pt x="191" y="307"/>
                    <a:pt x="191" y="307"/>
                    <a:pt x="191" y="307"/>
                  </a:cubicBezTo>
                  <a:cubicBezTo>
                    <a:pt x="189" y="306"/>
                    <a:pt x="189" y="306"/>
                    <a:pt x="189" y="306"/>
                  </a:cubicBezTo>
                  <a:cubicBezTo>
                    <a:pt x="189" y="306"/>
                    <a:pt x="187" y="306"/>
                    <a:pt x="187" y="307"/>
                  </a:cubicBezTo>
                  <a:cubicBezTo>
                    <a:pt x="187" y="307"/>
                    <a:pt x="186" y="308"/>
                    <a:pt x="186" y="308"/>
                  </a:cubicBezTo>
                  <a:cubicBezTo>
                    <a:pt x="186" y="309"/>
                    <a:pt x="186" y="309"/>
                    <a:pt x="186" y="309"/>
                  </a:cubicBezTo>
                  <a:cubicBezTo>
                    <a:pt x="186" y="309"/>
                    <a:pt x="186" y="309"/>
                    <a:pt x="186" y="310"/>
                  </a:cubicBezTo>
                  <a:close/>
                  <a:moveTo>
                    <a:pt x="216" y="296"/>
                  </a:moveTo>
                  <a:cubicBezTo>
                    <a:pt x="216" y="298"/>
                    <a:pt x="216" y="298"/>
                    <a:pt x="216" y="298"/>
                  </a:cubicBezTo>
                  <a:cubicBezTo>
                    <a:pt x="216" y="299"/>
                    <a:pt x="216" y="299"/>
                    <a:pt x="216" y="299"/>
                  </a:cubicBezTo>
                  <a:cubicBezTo>
                    <a:pt x="221" y="299"/>
                    <a:pt x="221" y="299"/>
                    <a:pt x="221" y="299"/>
                  </a:cubicBezTo>
                  <a:cubicBezTo>
                    <a:pt x="224" y="298"/>
                    <a:pt x="224" y="298"/>
                    <a:pt x="224" y="298"/>
                  </a:cubicBezTo>
                  <a:cubicBezTo>
                    <a:pt x="222" y="297"/>
                    <a:pt x="222" y="297"/>
                    <a:pt x="222" y="297"/>
                  </a:cubicBezTo>
                  <a:cubicBezTo>
                    <a:pt x="218" y="296"/>
                    <a:pt x="218" y="296"/>
                    <a:pt x="218" y="296"/>
                  </a:cubicBezTo>
                  <a:lnTo>
                    <a:pt x="216" y="296"/>
                  </a:lnTo>
                  <a:close/>
                  <a:moveTo>
                    <a:pt x="272" y="310"/>
                  </a:moveTo>
                  <a:cubicBezTo>
                    <a:pt x="272" y="310"/>
                    <a:pt x="270" y="306"/>
                    <a:pt x="270" y="306"/>
                  </a:cubicBezTo>
                  <a:cubicBezTo>
                    <a:pt x="270" y="306"/>
                    <a:pt x="268" y="305"/>
                    <a:pt x="269" y="305"/>
                  </a:cubicBezTo>
                  <a:cubicBezTo>
                    <a:pt x="270" y="305"/>
                    <a:pt x="272" y="305"/>
                    <a:pt x="272" y="304"/>
                  </a:cubicBezTo>
                  <a:cubicBezTo>
                    <a:pt x="271" y="304"/>
                    <a:pt x="268" y="302"/>
                    <a:pt x="268" y="302"/>
                  </a:cubicBezTo>
                  <a:cubicBezTo>
                    <a:pt x="264" y="299"/>
                    <a:pt x="264" y="299"/>
                    <a:pt x="264" y="299"/>
                  </a:cubicBezTo>
                  <a:cubicBezTo>
                    <a:pt x="261" y="297"/>
                    <a:pt x="261" y="297"/>
                    <a:pt x="261" y="297"/>
                  </a:cubicBezTo>
                  <a:cubicBezTo>
                    <a:pt x="257" y="296"/>
                    <a:pt x="257" y="296"/>
                    <a:pt x="257" y="296"/>
                  </a:cubicBezTo>
                  <a:cubicBezTo>
                    <a:pt x="252" y="294"/>
                    <a:pt x="252" y="294"/>
                    <a:pt x="252" y="294"/>
                  </a:cubicBezTo>
                  <a:cubicBezTo>
                    <a:pt x="247" y="293"/>
                    <a:pt x="247" y="293"/>
                    <a:pt x="247" y="293"/>
                  </a:cubicBezTo>
                  <a:cubicBezTo>
                    <a:pt x="241" y="291"/>
                    <a:pt x="241" y="291"/>
                    <a:pt x="241" y="291"/>
                  </a:cubicBezTo>
                  <a:cubicBezTo>
                    <a:pt x="241" y="291"/>
                    <a:pt x="241" y="293"/>
                    <a:pt x="241" y="294"/>
                  </a:cubicBezTo>
                  <a:cubicBezTo>
                    <a:pt x="241" y="295"/>
                    <a:pt x="236" y="297"/>
                    <a:pt x="236" y="297"/>
                  </a:cubicBezTo>
                  <a:cubicBezTo>
                    <a:pt x="233" y="292"/>
                    <a:pt x="233" y="292"/>
                    <a:pt x="233" y="292"/>
                  </a:cubicBezTo>
                  <a:cubicBezTo>
                    <a:pt x="233" y="290"/>
                    <a:pt x="233" y="290"/>
                    <a:pt x="233" y="290"/>
                  </a:cubicBezTo>
                  <a:cubicBezTo>
                    <a:pt x="225" y="288"/>
                    <a:pt x="225" y="288"/>
                    <a:pt x="225" y="288"/>
                  </a:cubicBezTo>
                  <a:cubicBezTo>
                    <a:pt x="223" y="289"/>
                    <a:pt x="223" y="289"/>
                    <a:pt x="223" y="289"/>
                  </a:cubicBezTo>
                  <a:cubicBezTo>
                    <a:pt x="223" y="289"/>
                    <a:pt x="224" y="294"/>
                    <a:pt x="224" y="295"/>
                  </a:cubicBezTo>
                  <a:cubicBezTo>
                    <a:pt x="224" y="295"/>
                    <a:pt x="227" y="296"/>
                    <a:pt x="228" y="297"/>
                  </a:cubicBezTo>
                  <a:cubicBezTo>
                    <a:pt x="228" y="297"/>
                    <a:pt x="230" y="298"/>
                    <a:pt x="230" y="298"/>
                  </a:cubicBezTo>
                  <a:cubicBezTo>
                    <a:pt x="231" y="299"/>
                    <a:pt x="236" y="299"/>
                    <a:pt x="236" y="299"/>
                  </a:cubicBezTo>
                  <a:cubicBezTo>
                    <a:pt x="237" y="299"/>
                    <a:pt x="240" y="299"/>
                    <a:pt x="241" y="300"/>
                  </a:cubicBezTo>
                  <a:cubicBezTo>
                    <a:pt x="241" y="301"/>
                    <a:pt x="243" y="304"/>
                    <a:pt x="243" y="304"/>
                  </a:cubicBezTo>
                  <a:cubicBezTo>
                    <a:pt x="245" y="306"/>
                    <a:pt x="245" y="306"/>
                    <a:pt x="245" y="306"/>
                  </a:cubicBezTo>
                  <a:cubicBezTo>
                    <a:pt x="249" y="309"/>
                    <a:pt x="249" y="309"/>
                    <a:pt x="249" y="309"/>
                  </a:cubicBezTo>
                  <a:cubicBezTo>
                    <a:pt x="254" y="310"/>
                    <a:pt x="254" y="310"/>
                    <a:pt x="254" y="310"/>
                  </a:cubicBezTo>
                  <a:cubicBezTo>
                    <a:pt x="256" y="308"/>
                    <a:pt x="256" y="308"/>
                    <a:pt x="256" y="308"/>
                  </a:cubicBezTo>
                  <a:cubicBezTo>
                    <a:pt x="261" y="307"/>
                    <a:pt x="261" y="307"/>
                    <a:pt x="261" y="307"/>
                  </a:cubicBezTo>
                  <a:cubicBezTo>
                    <a:pt x="261" y="307"/>
                    <a:pt x="263" y="308"/>
                    <a:pt x="264" y="308"/>
                  </a:cubicBezTo>
                  <a:cubicBezTo>
                    <a:pt x="264" y="308"/>
                    <a:pt x="265" y="309"/>
                    <a:pt x="266" y="310"/>
                  </a:cubicBezTo>
                  <a:cubicBezTo>
                    <a:pt x="266" y="311"/>
                    <a:pt x="267" y="313"/>
                    <a:pt x="267" y="313"/>
                  </a:cubicBezTo>
                  <a:cubicBezTo>
                    <a:pt x="274" y="314"/>
                    <a:pt x="274" y="314"/>
                    <a:pt x="274" y="314"/>
                  </a:cubicBezTo>
                  <a:cubicBezTo>
                    <a:pt x="276" y="314"/>
                    <a:pt x="276" y="314"/>
                    <a:pt x="276" y="314"/>
                  </a:cubicBezTo>
                  <a:cubicBezTo>
                    <a:pt x="276" y="314"/>
                    <a:pt x="272" y="311"/>
                    <a:pt x="272" y="310"/>
                  </a:cubicBezTo>
                  <a:close/>
                  <a:moveTo>
                    <a:pt x="287" y="295"/>
                  </a:moveTo>
                  <a:cubicBezTo>
                    <a:pt x="287" y="294"/>
                    <a:pt x="287" y="293"/>
                    <a:pt x="287" y="292"/>
                  </a:cubicBezTo>
                  <a:cubicBezTo>
                    <a:pt x="286" y="292"/>
                    <a:pt x="286" y="293"/>
                    <a:pt x="286" y="293"/>
                  </a:cubicBezTo>
                  <a:cubicBezTo>
                    <a:pt x="286" y="293"/>
                    <a:pt x="282" y="296"/>
                    <a:pt x="281" y="297"/>
                  </a:cubicBezTo>
                  <a:cubicBezTo>
                    <a:pt x="279" y="297"/>
                    <a:pt x="279" y="298"/>
                    <a:pt x="279" y="298"/>
                  </a:cubicBezTo>
                  <a:cubicBezTo>
                    <a:pt x="274" y="299"/>
                    <a:pt x="274" y="299"/>
                    <a:pt x="274" y="299"/>
                  </a:cubicBezTo>
                  <a:cubicBezTo>
                    <a:pt x="274" y="299"/>
                    <a:pt x="274" y="299"/>
                    <a:pt x="273" y="300"/>
                  </a:cubicBezTo>
                  <a:cubicBezTo>
                    <a:pt x="271" y="302"/>
                    <a:pt x="273" y="303"/>
                    <a:pt x="273" y="303"/>
                  </a:cubicBezTo>
                  <a:cubicBezTo>
                    <a:pt x="273" y="304"/>
                    <a:pt x="273" y="305"/>
                    <a:pt x="273" y="305"/>
                  </a:cubicBezTo>
                  <a:cubicBezTo>
                    <a:pt x="275" y="304"/>
                    <a:pt x="275" y="304"/>
                    <a:pt x="275" y="304"/>
                  </a:cubicBezTo>
                  <a:cubicBezTo>
                    <a:pt x="276" y="304"/>
                    <a:pt x="276" y="304"/>
                    <a:pt x="276" y="304"/>
                  </a:cubicBezTo>
                  <a:cubicBezTo>
                    <a:pt x="276" y="304"/>
                    <a:pt x="278" y="303"/>
                    <a:pt x="279" y="303"/>
                  </a:cubicBezTo>
                  <a:cubicBezTo>
                    <a:pt x="279" y="303"/>
                    <a:pt x="281" y="302"/>
                    <a:pt x="281" y="302"/>
                  </a:cubicBezTo>
                  <a:cubicBezTo>
                    <a:pt x="284" y="300"/>
                    <a:pt x="284" y="300"/>
                    <a:pt x="284" y="300"/>
                  </a:cubicBezTo>
                  <a:cubicBezTo>
                    <a:pt x="284" y="300"/>
                    <a:pt x="287" y="296"/>
                    <a:pt x="287" y="295"/>
                  </a:cubicBezTo>
                  <a:close/>
                  <a:moveTo>
                    <a:pt x="245" y="382"/>
                  </a:moveTo>
                  <a:cubicBezTo>
                    <a:pt x="246" y="382"/>
                    <a:pt x="251" y="379"/>
                    <a:pt x="251" y="378"/>
                  </a:cubicBezTo>
                  <a:cubicBezTo>
                    <a:pt x="252" y="377"/>
                    <a:pt x="255" y="376"/>
                    <a:pt x="256" y="376"/>
                  </a:cubicBezTo>
                  <a:cubicBezTo>
                    <a:pt x="257" y="375"/>
                    <a:pt x="258" y="374"/>
                    <a:pt x="258" y="373"/>
                  </a:cubicBezTo>
                  <a:cubicBezTo>
                    <a:pt x="258" y="372"/>
                    <a:pt x="261" y="370"/>
                    <a:pt x="261" y="369"/>
                  </a:cubicBezTo>
                  <a:cubicBezTo>
                    <a:pt x="261" y="368"/>
                    <a:pt x="265" y="367"/>
                    <a:pt x="266" y="366"/>
                  </a:cubicBezTo>
                  <a:cubicBezTo>
                    <a:pt x="266" y="366"/>
                    <a:pt x="267" y="363"/>
                    <a:pt x="267" y="363"/>
                  </a:cubicBezTo>
                  <a:cubicBezTo>
                    <a:pt x="269" y="360"/>
                    <a:pt x="269" y="360"/>
                    <a:pt x="269" y="360"/>
                  </a:cubicBezTo>
                  <a:cubicBezTo>
                    <a:pt x="269" y="360"/>
                    <a:pt x="269" y="357"/>
                    <a:pt x="269" y="356"/>
                  </a:cubicBezTo>
                  <a:cubicBezTo>
                    <a:pt x="270" y="355"/>
                    <a:pt x="268" y="351"/>
                    <a:pt x="268" y="351"/>
                  </a:cubicBezTo>
                  <a:cubicBezTo>
                    <a:pt x="267" y="350"/>
                    <a:pt x="266" y="350"/>
                    <a:pt x="266" y="348"/>
                  </a:cubicBezTo>
                  <a:cubicBezTo>
                    <a:pt x="266" y="347"/>
                    <a:pt x="267" y="346"/>
                    <a:pt x="267" y="346"/>
                  </a:cubicBezTo>
                  <a:cubicBezTo>
                    <a:pt x="262" y="343"/>
                    <a:pt x="262" y="343"/>
                    <a:pt x="262" y="343"/>
                  </a:cubicBezTo>
                  <a:cubicBezTo>
                    <a:pt x="262" y="343"/>
                    <a:pt x="261" y="338"/>
                    <a:pt x="260" y="337"/>
                  </a:cubicBezTo>
                  <a:cubicBezTo>
                    <a:pt x="260" y="336"/>
                    <a:pt x="257" y="334"/>
                    <a:pt x="257" y="333"/>
                  </a:cubicBezTo>
                  <a:cubicBezTo>
                    <a:pt x="257" y="331"/>
                    <a:pt x="258" y="328"/>
                    <a:pt x="258" y="326"/>
                  </a:cubicBezTo>
                  <a:cubicBezTo>
                    <a:pt x="258" y="324"/>
                    <a:pt x="252" y="323"/>
                    <a:pt x="251" y="323"/>
                  </a:cubicBezTo>
                  <a:cubicBezTo>
                    <a:pt x="250" y="323"/>
                    <a:pt x="251" y="325"/>
                    <a:pt x="251" y="326"/>
                  </a:cubicBezTo>
                  <a:cubicBezTo>
                    <a:pt x="251" y="327"/>
                    <a:pt x="250" y="327"/>
                    <a:pt x="248" y="330"/>
                  </a:cubicBezTo>
                  <a:cubicBezTo>
                    <a:pt x="246" y="332"/>
                    <a:pt x="246" y="331"/>
                    <a:pt x="246" y="332"/>
                  </a:cubicBezTo>
                  <a:cubicBezTo>
                    <a:pt x="245" y="333"/>
                    <a:pt x="244" y="337"/>
                    <a:pt x="244" y="337"/>
                  </a:cubicBezTo>
                  <a:cubicBezTo>
                    <a:pt x="244" y="337"/>
                    <a:pt x="240" y="336"/>
                    <a:pt x="239" y="335"/>
                  </a:cubicBezTo>
                  <a:cubicBezTo>
                    <a:pt x="239" y="334"/>
                    <a:pt x="235" y="332"/>
                    <a:pt x="235" y="332"/>
                  </a:cubicBezTo>
                  <a:cubicBezTo>
                    <a:pt x="235" y="332"/>
                    <a:pt x="238" y="326"/>
                    <a:pt x="239" y="325"/>
                  </a:cubicBezTo>
                  <a:cubicBezTo>
                    <a:pt x="239" y="325"/>
                    <a:pt x="235" y="324"/>
                    <a:pt x="234" y="324"/>
                  </a:cubicBezTo>
                  <a:cubicBezTo>
                    <a:pt x="232" y="324"/>
                    <a:pt x="232" y="325"/>
                    <a:pt x="230" y="325"/>
                  </a:cubicBezTo>
                  <a:cubicBezTo>
                    <a:pt x="228" y="325"/>
                    <a:pt x="225" y="326"/>
                    <a:pt x="222" y="328"/>
                  </a:cubicBezTo>
                  <a:cubicBezTo>
                    <a:pt x="218" y="329"/>
                    <a:pt x="221" y="331"/>
                    <a:pt x="221" y="332"/>
                  </a:cubicBezTo>
                  <a:cubicBezTo>
                    <a:pt x="221" y="333"/>
                    <a:pt x="221" y="334"/>
                    <a:pt x="221" y="336"/>
                  </a:cubicBezTo>
                  <a:cubicBezTo>
                    <a:pt x="221" y="337"/>
                    <a:pt x="219" y="336"/>
                    <a:pt x="218" y="335"/>
                  </a:cubicBezTo>
                  <a:cubicBezTo>
                    <a:pt x="217" y="335"/>
                    <a:pt x="215" y="333"/>
                    <a:pt x="215" y="332"/>
                  </a:cubicBezTo>
                  <a:cubicBezTo>
                    <a:pt x="215" y="331"/>
                    <a:pt x="213" y="331"/>
                    <a:pt x="213" y="331"/>
                  </a:cubicBezTo>
                  <a:cubicBezTo>
                    <a:pt x="212" y="330"/>
                    <a:pt x="210" y="332"/>
                    <a:pt x="209" y="333"/>
                  </a:cubicBezTo>
                  <a:cubicBezTo>
                    <a:pt x="208" y="334"/>
                    <a:pt x="207" y="336"/>
                    <a:pt x="206" y="336"/>
                  </a:cubicBezTo>
                  <a:cubicBezTo>
                    <a:pt x="205" y="337"/>
                    <a:pt x="202" y="339"/>
                    <a:pt x="202" y="340"/>
                  </a:cubicBezTo>
                  <a:cubicBezTo>
                    <a:pt x="201" y="340"/>
                    <a:pt x="202" y="341"/>
                    <a:pt x="200" y="344"/>
                  </a:cubicBezTo>
                  <a:cubicBezTo>
                    <a:pt x="198" y="347"/>
                    <a:pt x="199" y="345"/>
                    <a:pt x="198" y="347"/>
                  </a:cubicBezTo>
                  <a:cubicBezTo>
                    <a:pt x="198" y="348"/>
                    <a:pt x="196" y="348"/>
                    <a:pt x="196" y="348"/>
                  </a:cubicBezTo>
                  <a:cubicBezTo>
                    <a:pt x="196" y="348"/>
                    <a:pt x="192" y="346"/>
                    <a:pt x="191" y="346"/>
                  </a:cubicBezTo>
                  <a:cubicBezTo>
                    <a:pt x="190" y="346"/>
                    <a:pt x="186" y="348"/>
                    <a:pt x="186" y="348"/>
                  </a:cubicBezTo>
                  <a:cubicBezTo>
                    <a:pt x="186" y="350"/>
                    <a:pt x="186" y="350"/>
                    <a:pt x="186" y="350"/>
                  </a:cubicBezTo>
                  <a:cubicBezTo>
                    <a:pt x="186" y="350"/>
                    <a:pt x="188" y="352"/>
                    <a:pt x="188" y="353"/>
                  </a:cubicBezTo>
                  <a:cubicBezTo>
                    <a:pt x="188" y="354"/>
                    <a:pt x="188" y="356"/>
                    <a:pt x="188" y="357"/>
                  </a:cubicBezTo>
                  <a:cubicBezTo>
                    <a:pt x="188" y="358"/>
                    <a:pt x="189" y="359"/>
                    <a:pt x="189" y="360"/>
                  </a:cubicBezTo>
                  <a:cubicBezTo>
                    <a:pt x="189" y="361"/>
                    <a:pt x="190" y="363"/>
                    <a:pt x="190" y="364"/>
                  </a:cubicBezTo>
                  <a:cubicBezTo>
                    <a:pt x="190" y="365"/>
                    <a:pt x="193" y="367"/>
                    <a:pt x="194" y="368"/>
                  </a:cubicBezTo>
                  <a:cubicBezTo>
                    <a:pt x="195" y="369"/>
                    <a:pt x="194" y="369"/>
                    <a:pt x="194" y="371"/>
                  </a:cubicBezTo>
                  <a:cubicBezTo>
                    <a:pt x="194" y="373"/>
                    <a:pt x="195" y="374"/>
                    <a:pt x="195" y="374"/>
                  </a:cubicBezTo>
                  <a:cubicBezTo>
                    <a:pt x="195" y="374"/>
                    <a:pt x="198" y="374"/>
                    <a:pt x="199" y="374"/>
                  </a:cubicBezTo>
                  <a:cubicBezTo>
                    <a:pt x="200" y="374"/>
                    <a:pt x="199" y="374"/>
                    <a:pt x="203" y="375"/>
                  </a:cubicBezTo>
                  <a:cubicBezTo>
                    <a:pt x="206" y="376"/>
                    <a:pt x="207" y="376"/>
                    <a:pt x="210" y="375"/>
                  </a:cubicBezTo>
                  <a:cubicBezTo>
                    <a:pt x="213" y="374"/>
                    <a:pt x="212" y="374"/>
                    <a:pt x="213" y="372"/>
                  </a:cubicBezTo>
                  <a:cubicBezTo>
                    <a:pt x="214" y="371"/>
                    <a:pt x="215" y="370"/>
                    <a:pt x="216" y="369"/>
                  </a:cubicBezTo>
                  <a:cubicBezTo>
                    <a:pt x="217" y="369"/>
                    <a:pt x="221" y="369"/>
                    <a:pt x="222" y="369"/>
                  </a:cubicBezTo>
                  <a:cubicBezTo>
                    <a:pt x="222" y="369"/>
                    <a:pt x="225" y="369"/>
                    <a:pt x="226" y="369"/>
                  </a:cubicBezTo>
                  <a:cubicBezTo>
                    <a:pt x="226" y="369"/>
                    <a:pt x="228" y="370"/>
                    <a:pt x="231" y="371"/>
                  </a:cubicBezTo>
                  <a:cubicBezTo>
                    <a:pt x="233" y="372"/>
                    <a:pt x="233" y="373"/>
                    <a:pt x="233" y="373"/>
                  </a:cubicBezTo>
                  <a:cubicBezTo>
                    <a:pt x="233" y="373"/>
                    <a:pt x="235" y="374"/>
                    <a:pt x="237" y="374"/>
                  </a:cubicBezTo>
                  <a:cubicBezTo>
                    <a:pt x="238" y="375"/>
                    <a:pt x="238" y="376"/>
                    <a:pt x="238" y="378"/>
                  </a:cubicBezTo>
                  <a:cubicBezTo>
                    <a:pt x="238" y="379"/>
                    <a:pt x="240" y="381"/>
                    <a:pt x="241" y="382"/>
                  </a:cubicBezTo>
                  <a:cubicBezTo>
                    <a:pt x="241" y="384"/>
                    <a:pt x="244" y="383"/>
                    <a:pt x="245" y="382"/>
                  </a:cubicBezTo>
                  <a:close/>
                  <a:moveTo>
                    <a:pt x="246" y="385"/>
                  </a:moveTo>
                  <a:cubicBezTo>
                    <a:pt x="246" y="385"/>
                    <a:pt x="245" y="388"/>
                    <a:pt x="245" y="388"/>
                  </a:cubicBezTo>
                  <a:cubicBezTo>
                    <a:pt x="244" y="387"/>
                    <a:pt x="244" y="387"/>
                    <a:pt x="244" y="387"/>
                  </a:cubicBezTo>
                  <a:cubicBezTo>
                    <a:pt x="243" y="386"/>
                    <a:pt x="243" y="386"/>
                    <a:pt x="243" y="386"/>
                  </a:cubicBezTo>
                  <a:cubicBezTo>
                    <a:pt x="243" y="386"/>
                    <a:pt x="242" y="390"/>
                    <a:pt x="242" y="390"/>
                  </a:cubicBezTo>
                  <a:cubicBezTo>
                    <a:pt x="242" y="390"/>
                    <a:pt x="245" y="394"/>
                    <a:pt x="245" y="393"/>
                  </a:cubicBezTo>
                  <a:cubicBezTo>
                    <a:pt x="245" y="392"/>
                    <a:pt x="247" y="390"/>
                    <a:pt x="247" y="390"/>
                  </a:cubicBezTo>
                  <a:cubicBezTo>
                    <a:pt x="247" y="390"/>
                    <a:pt x="248" y="386"/>
                    <a:pt x="248" y="386"/>
                  </a:cubicBezTo>
                  <a:cubicBezTo>
                    <a:pt x="248" y="386"/>
                    <a:pt x="246" y="384"/>
                    <a:pt x="246" y="385"/>
                  </a:cubicBezTo>
                  <a:close/>
                  <a:moveTo>
                    <a:pt x="272" y="386"/>
                  </a:moveTo>
                  <a:cubicBezTo>
                    <a:pt x="272" y="386"/>
                    <a:pt x="271" y="388"/>
                    <a:pt x="271" y="389"/>
                  </a:cubicBezTo>
                  <a:cubicBezTo>
                    <a:pt x="271" y="390"/>
                    <a:pt x="269" y="391"/>
                    <a:pt x="269" y="391"/>
                  </a:cubicBezTo>
                  <a:cubicBezTo>
                    <a:pt x="269" y="392"/>
                    <a:pt x="265" y="393"/>
                    <a:pt x="264" y="394"/>
                  </a:cubicBezTo>
                  <a:cubicBezTo>
                    <a:pt x="263" y="394"/>
                    <a:pt x="259" y="396"/>
                    <a:pt x="259" y="396"/>
                  </a:cubicBezTo>
                  <a:cubicBezTo>
                    <a:pt x="258" y="396"/>
                    <a:pt x="255" y="399"/>
                    <a:pt x="255" y="399"/>
                  </a:cubicBezTo>
                  <a:cubicBezTo>
                    <a:pt x="249" y="401"/>
                    <a:pt x="249" y="401"/>
                    <a:pt x="249" y="401"/>
                  </a:cubicBezTo>
                  <a:cubicBezTo>
                    <a:pt x="248" y="403"/>
                    <a:pt x="251" y="402"/>
                    <a:pt x="251" y="402"/>
                  </a:cubicBezTo>
                  <a:cubicBezTo>
                    <a:pt x="251" y="402"/>
                    <a:pt x="253" y="401"/>
                    <a:pt x="254" y="401"/>
                  </a:cubicBezTo>
                  <a:cubicBezTo>
                    <a:pt x="255" y="400"/>
                    <a:pt x="256" y="400"/>
                    <a:pt x="257" y="399"/>
                  </a:cubicBezTo>
                  <a:cubicBezTo>
                    <a:pt x="257" y="399"/>
                    <a:pt x="260" y="399"/>
                    <a:pt x="260" y="399"/>
                  </a:cubicBezTo>
                  <a:cubicBezTo>
                    <a:pt x="260" y="399"/>
                    <a:pt x="266" y="396"/>
                    <a:pt x="267" y="395"/>
                  </a:cubicBezTo>
                  <a:cubicBezTo>
                    <a:pt x="268" y="394"/>
                    <a:pt x="270" y="393"/>
                    <a:pt x="270" y="392"/>
                  </a:cubicBezTo>
                  <a:cubicBezTo>
                    <a:pt x="271" y="392"/>
                    <a:pt x="272" y="392"/>
                    <a:pt x="274" y="391"/>
                  </a:cubicBezTo>
                  <a:cubicBezTo>
                    <a:pt x="275" y="391"/>
                    <a:pt x="274" y="390"/>
                    <a:pt x="274" y="390"/>
                  </a:cubicBezTo>
                  <a:cubicBezTo>
                    <a:pt x="274" y="390"/>
                    <a:pt x="274" y="390"/>
                    <a:pt x="273" y="389"/>
                  </a:cubicBezTo>
                  <a:cubicBezTo>
                    <a:pt x="273" y="388"/>
                    <a:pt x="275" y="388"/>
                    <a:pt x="275" y="388"/>
                  </a:cubicBezTo>
                  <a:cubicBezTo>
                    <a:pt x="275" y="388"/>
                    <a:pt x="275" y="384"/>
                    <a:pt x="275" y="383"/>
                  </a:cubicBezTo>
                  <a:cubicBezTo>
                    <a:pt x="275" y="383"/>
                    <a:pt x="272" y="385"/>
                    <a:pt x="272" y="386"/>
                  </a:cubicBezTo>
                  <a:close/>
                  <a:moveTo>
                    <a:pt x="302" y="314"/>
                  </a:moveTo>
                  <a:cubicBezTo>
                    <a:pt x="301" y="310"/>
                    <a:pt x="301" y="310"/>
                    <a:pt x="301" y="310"/>
                  </a:cubicBezTo>
                  <a:cubicBezTo>
                    <a:pt x="299" y="309"/>
                    <a:pt x="299" y="309"/>
                    <a:pt x="299" y="309"/>
                  </a:cubicBezTo>
                  <a:cubicBezTo>
                    <a:pt x="299" y="312"/>
                    <a:pt x="299" y="312"/>
                    <a:pt x="299" y="312"/>
                  </a:cubicBezTo>
                  <a:cubicBezTo>
                    <a:pt x="299" y="312"/>
                    <a:pt x="299" y="313"/>
                    <a:pt x="298" y="314"/>
                  </a:cubicBezTo>
                  <a:cubicBezTo>
                    <a:pt x="297" y="315"/>
                    <a:pt x="299" y="317"/>
                    <a:pt x="299" y="317"/>
                  </a:cubicBezTo>
                  <a:cubicBezTo>
                    <a:pt x="299" y="317"/>
                    <a:pt x="303" y="315"/>
                    <a:pt x="303" y="314"/>
                  </a:cubicBezTo>
                  <a:cubicBezTo>
                    <a:pt x="304" y="313"/>
                    <a:pt x="302" y="314"/>
                    <a:pt x="302" y="314"/>
                  </a:cubicBezTo>
                  <a:close/>
                  <a:moveTo>
                    <a:pt x="312" y="312"/>
                  </a:moveTo>
                  <a:cubicBezTo>
                    <a:pt x="312" y="315"/>
                    <a:pt x="312" y="315"/>
                    <a:pt x="312" y="315"/>
                  </a:cubicBezTo>
                  <a:cubicBezTo>
                    <a:pt x="311" y="316"/>
                    <a:pt x="311" y="316"/>
                    <a:pt x="311" y="316"/>
                  </a:cubicBezTo>
                  <a:cubicBezTo>
                    <a:pt x="310" y="315"/>
                    <a:pt x="310" y="315"/>
                    <a:pt x="310" y="315"/>
                  </a:cubicBezTo>
                  <a:cubicBezTo>
                    <a:pt x="309" y="316"/>
                    <a:pt x="309" y="316"/>
                    <a:pt x="309" y="316"/>
                  </a:cubicBezTo>
                  <a:cubicBezTo>
                    <a:pt x="309" y="316"/>
                    <a:pt x="310" y="317"/>
                    <a:pt x="310" y="318"/>
                  </a:cubicBezTo>
                  <a:cubicBezTo>
                    <a:pt x="310" y="319"/>
                    <a:pt x="313" y="319"/>
                    <a:pt x="313" y="319"/>
                  </a:cubicBezTo>
                  <a:cubicBezTo>
                    <a:pt x="313" y="319"/>
                    <a:pt x="316" y="316"/>
                    <a:pt x="316" y="316"/>
                  </a:cubicBezTo>
                  <a:cubicBezTo>
                    <a:pt x="317" y="316"/>
                    <a:pt x="317" y="314"/>
                    <a:pt x="317" y="314"/>
                  </a:cubicBezTo>
                  <a:cubicBezTo>
                    <a:pt x="315" y="312"/>
                    <a:pt x="315" y="312"/>
                    <a:pt x="315" y="312"/>
                  </a:cubicBezTo>
                  <a:lnTo>
                    <a:pt x="312" y="312"/>
                  </a:lnTo>
                  <a:close/>
                  <a:moveTo>
                    <a:pt x="286" y="310"/>
                  </a:moveTo>
                  <a:cubicBezTo>
                    <a:pt x="286" y="310"/>
                    <a:pt x="286" y="310"/>
                    <a:pt x="286" y="309"/>
                  </a:cubicBezTo>
                  <a:cubicBezTo>
                    <a:pt x="285" y="309"/>
                    <a:pt x="284" y="310"/>
                    <a:pt x="284" y="311"/>
                  </a:cubicBezTo>
                  <a:cubicBezTo>
                    <a:pt x="284" y="311"/>
                    <a:pt x="282" y="313"/>
                    <a:pt x="281" y="313"/>
                  </a:cubicBezTo>
                  <a:cubicBezTo>
                    <a:pt x="281" y="314"/>
                    <a:pt x="288" y="314"/>
                    <a:pt x="288" y="314"/>
                  </a:cubicBezTo>
                  <a:cubicBezTo>
                    <a:pt x="289" y="314"/>
                    <a:pt x="290" y="313"/>
                    <a:pt x="290" y="313"/>
                  </a:cubicBezTo>
                  <a:cubicBezTo>
                    <a:pt x="290" y="313"/>
                    <a:pt x="290" y="311"/>
                    <a:pt x="290" y="310"/>
                  </a:cubicBezTo>
                  <a:cubicBezTo>
                    <a:pt x="290" y="310"/>
                    <a:pt x="286" y="310"/>
                    <a:pt x="286" y="310"/>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39" name="淘宝店chenying0907出品 83"/>
            <p:cNvSpPr>
              <a:spLocks noEditPoints="1" noChangeArrowheads="1"/>
            </p:cNvSpPr>
            <p:nvPr/>
          </p:nvSpPr>
          <p:spPr bwMode="auto">
            <a:xfrm>
              <a:off x="636" y="426"/>
              <a:ext cx="520" cy="520"/>
            </a:xfrm>
            <a:custGeom>
              <a:avLst/>
              <a:gdLst>
                <a:gd name="T0" fmla="*/ 1539 w 219"/>
                <a:gd name="T1" fmla="*/ 40 h 219"/>
                <a:gd name="T2" fmla="*/ 40 w 219"/>
                <a:gd name="T3" fmla="*/ 1382 h 219"/>
                <a:gd name="T4" fmla="*/ 1382 w 219"/>
                <a:gd name="T5" fmla="*/ 2880 h 219"/>
                <a:gd name="T6" fmla="*/ 2880 w 219"/>
                <a:gd name="T7" fmla="*/ 1539 h 219"/>
                <a:gd name="T8" fmla="*/ 1539 w 219"/>
                <a:gd name="T9" fmla="*/ 40 h 219"/>
                <a:gd name="T10" fmla="*/ 1403 w 219"/>
                <a:gd name="T11" fmla="*/ 2515 h 219"/>
                <a:gd name="T12" fmla="*/ 401 w 219"/>
                <a:gd name="T13" fmla="*/ 1403 h 219"/>
                <a:gd name="T14" fmla="*/ 1527 w 219"/>
                <a:gd name="T15" fmla="*/ 401 h 219"/>
                <a:gd name="T16" fmla="*/ 2515 w 219"/>
                <a:gd name="T17" fmla="*/ 1527 h 219"/>
                <a:gd name="T18" fmla="*/ 1403 w 219"/>
                <a:gd name="T19" fmla="*/ 2515 h 21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19"/>
                <a:gd name="T31" fmla="*/ 0 h 219"/>
                <a:gd name="T32" fmla="*/ 219 w 219"/>
                <a:gd name="T33" fmla="*/ 219 h 21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19" h="219">
                  <a:moveTo>
                    <a:pt x="115" y="3"/>
                  </a:moveTo>
                  <a:cubicBezTo>
                    <a:pt x="57" y="0"/>
                    <a:pt x="6" y="45"/>
                    <a:pt x="3" y="103"/>
                  </a:cubicBezTo>
                  <a:cubicBezTo>
                    <a:pt x="0" y="162"/>
                    <a:pt x="44" y="212"/>
                    <a:pt x="103" y="215"/>
                  </a:cubicBezTo>
                  <a:cubicBezTo>
                    <a:pt x="162" y="219"/>
                    <a:pt x="212" y="174"/>
                    <a:pt x="215" y="115"/>
                  </a:cubicBezTo>
                  <a:cubicBezTo>
                    <a:pt x="219" y="57"/>
                    <a:pt x="174" y="7"/>
                    <a:pt x="115" y="3"/>
                  </a:cubicBezTo>
                  <a:close/>
                  <a:moveTo>
                    <a:pt x="105" y="188"/>
                  </a:moveTo>
                  <a:cubicBezTo>
                    <a:pt x="61" y="186"/>
                    <a:pt x="28" y="148"/>
                    <a:pt x="30" y="105"/>
                  </a:cubicBezTo>
                  <a:cubicBezTo>
                    <a:pt x="33" y="61"/>
                    <a:pt x="70" y="28"/>
                    <a:pt x="114" y="30"/>
                  </a:cubicBezTo>
                  <a:cubicBezTo>
                    <a:pt x="157" y="33"/>
                    <a:pt x="191" y="70"/>
                    <a:pt x="188" y="114"/>
                  </a:cubicBezTo>
                  <a:cubicBezTo>
                    <a:pt x="186" y="158"/>
                    <a:pt x="148" y="191"/>
                    <a:pt x="105" y="188"/>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40" name="淘宝店chenying0907出品 84"/>
            <p:cNvSpPr>
              <a:spLocks noChangeArrowheads="1"/>
            </p:cNvSpPr>
            <p:nvPr/>
          </p:nvSpPr>
          <p:spPr bwMode="auto">
            <a:xfrm>
              <a:off x="1047" y="841"/>
              <a:ext cx="52" cy="52"/>
            </a:xfrm>
            <a:custGeom>
              <a:avLst/>
              <a:gdLst>
                <a:gd name="T0" fmla="*/ 262 w 22"/>
                <a:gd name="T1" fmla="*/ 28 h 22"/>
                <a:gd name="T2" fmla="*/ 251 w 22"/>
                <a:gd name="T3" fmla="*/ 144 h 22"/>
                <a:gd name="T4" fmla="*/ 144 w 22"/>
                <a:gd name="T5" fmla="*/ 251 h 22"/>
                <a:gd name="T6" fmla="*/ 28 w 22"/>
                <a:gd name="T7" fmla="*/ 251 h 22"/>
                <a:gd name="T8" fmla="*/ 28 w 22"/>
                <a:gd name="T9" fmla="*/ 251 h 22"/>
                <a:gd name="T10" fmla="*/ 40 w 22"/>
                <a:gd name="T11" fmla="*/ 144 h 22"/>
                <a:gd name="T12" fmla="*/ 156 w 22"/>
                <a:gd name="T13" fmla="*/ 40 h 22"/>
                <a:gd name="T14" fmla="*/ 262 w 22"/>
                <a:gd name="T15" fmla="*/ 28 h 22"/>
                <a:gd name="T16" fmla="*/ 0 60000 65536"/>
                <a:gd name="T17" fmla="*/ 0 60000 65536"/>
                <a:gd name="T18" fmla="*/ 0 60000 65536"/>
                <a:gd name="T19" fmla="*/ 0 60000 65536"/>
                <a:gd name="T20" fmla="*/ 0 60000 65536"/>
                <a:gd name="T21" fmla="*/ 0 60000 65536"/>
                <a:gd name="T22" fmla="*/ 0 60000 65536"/>
                <a:gd name="T23" fmla="*/ 0 60000 65536"/>
                <a:gd name="T24" fmla="*/ 0 w 22"/>
                <a:gd name="T25" fmla="*/ 0 h 22"/>
                <a:gd name="T26" fmla="*/ 22 w 22"/>
                <a:gd name="T27" fmla="*/ 22 h 2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2" h="22">
                  <a:moveTo>
                    <a:pt x="20" y="2"/>
                  </a:moveTo>
                  <a:cubicBezTo>
                    <a:pt x="22" y="4"/>
                    <a:pt x="22" y="8"/>
                    <a:pt x="19" y="11"/>
                  </a:cubicBezTo>
                  <a:cubicBezTo>
                    <a:pt x="11" y="19"/>
                    <a:pt x="11" y="19"/>
                    <a:pt x="11" y="19"/>
                  </a:cubicBezTo>
                  <a:cubicBezTo>
                    <a:pt x="8" y="21"/>
                    <a:pt x="4" y="22"/>
                    <a:pt x="2" y="19"/>
                  </a:cubicBezTo>
                  <a:cubicBezTo>
                    <a:pt x="2" y="19"/>
                    <a:pt x="2" y="19"/>
                    <a:pt x="2" y="19"/>
                  </a:cubicBezTo>
                  <a:cubicBezTo>
                    <a:pt x="0" y="17"/>
                    <a:pt x="0" y="13"/>
                    <a:pt x="3" y="11"/>
                  </a:cubicBezTo>
                  <a:cubicBezTo>
                    <a:pt x="12" y="3"/>
                    <a:pt x="12" y="3"/>
                    <a:pt x="12" y="3"/>
                  </a:cubicBezTo>
                  <a:cubicBezTo>
                    <a:pt x="14" y="0"/>
                    <a:pt x="18" y="0"/>
                    <a:pt x="20" y="2"/>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41" name="淘宝店chenying0907出品 85"/>
            <p:cNvSpPr>
              <a:spLocks noChangeArrowheads="1"/>
            </p:cNvSpPr>
            <p:nvPr/>
          </p:nvSpPr>
          <p:spPr bwMode="auto">
            <a:xfrm>
              <a:off x="1061" y="858"/>
              <a:ext cx="223" cy="225"/>
            </a:xfrm>
            <a:custGeom>
              <a:avLst/>
              <a:gdLst>
                <a:gd name="T0" fmla="*/ 1205 w 94"/>
                <a:gd name="T1" fmla="*/ 836 h 95"/>
                <a:gd name="T2" fmla="*/ 1189 w 94"/>
                <a:gd name="T3" fmla="*/ 1021 h 95"/>
                <a:gd name="T4" fmla="*/ 992 w 94"/>
                <a:gd name="T5" fmla="*/ 1213 h 95"/>
                <a:gd name="T6" fmla="*/ 799 w 94"/>
                <a:gd name="T7" fmla="*/ 1222 h 95"/>
                <a:gd name="T8" fmla="*/ 799 w 94"/>
                <a:gd name="T9" fmla="*/ 1222 h 95"/>
                <a:gd name="T10" fmla="*/ 66 w 94"/>
                <a:gd name="T11" fmla="*/ 242 h 95"/>
                <a:gd name="T12" fmla="*/ 254 w 94"/>
                <a:gd name="T13" fmla="*/ 50 h 95"/>
                <a:gd name="T14" fmla="*/ 1205 w 94"/>
                <a:gd name="T15" fmla="*/ 836 h 95"/>
                <a:gd name="T16" fmla="*/ 0 60000 65536"/>
                <a:gd name="T17" fmla="*/ 0 60000 65536"/>
                <a:gd name="T18" fmla="*/ 0 60000 65536"/>
                <a:gd name="T19" fmla="*/ 0 60000 65536"/>
                <a:gd name="T20" fmla="*/ 0 60000 65536"/>
                <a:gd name="T21" fmla="*/ 0 60000 65536"/>
                <a:gd name="T22" fmla="*/ 0 60000 65536"/>
                <a:gd name="T23" fmla="*/ 0 60000 65536"/>
                <a:gd name="T24" fmla="*/ 0 w 94"/>
                <a:gd name="T25" fmla="*/ 0 h 95"/>
                <a:gd name="T26" fmla="*/ 94 w 94"/>
                <a:gd name="T27" fmla="*/ 95 h 9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94" h="95">
                  <a:moveTo>
                    <a:pt x="90" y="63"/>
                  </a:moveTo>
                  <a:cubicBezTo>
                    <a:pt x="94" y="66"/>
                    <a:pt x="93" y="73"/>
                    <a:pt x="89" y="77"/>
                  </a:cubicBezTo>
                  <a:cubicBezTo>
                    <a:pt x="74" y="91"/>
                    <a:pt x="74" y="91"/>
                    <a:pt x="74" y="91"/>
                  </a:cubicBezTo>
                  <a:cubicBezTo>
                    <a:pt x="70" y="95"/>
                    <a:pt x="63" y="95"/>
                    <a:pt x="60" y="92"/>
                  </a:cubicBezTo>
                  <a:cubicBezTo>
                    <a:pt x="60" y="92"/>
                    <a:pt x="60" y="92"/>
                    <a:pt x="60" y="92"/>
                  </a:cubicBezTo>
                  <a:cubicBezTo>
                    <a:pt x="56" y="88"/>
                    <a:pt x="0" y="22"/>
                    <a:pt x="5" y="18"/>
                  </a:cubicBezTo>
                  <a:cubicBezTo>
                    <a:pt x="19" y="4"/>
                    <a:pt x="19" y="4"/>
                    <a:pt x="19" y="4"/>
                  </a:cubicBezTo>
                  <a:cubicBezTo>
                    <a:pt x="24" y="0"/>
                    <a:pt x="86" y="59"/>
                    <a:pt x="90" y="63"/>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sp>
          <p:nvSpPr>
            <p:cNvPr id="42" name="淘宝店chenying0907出品 86"/>
            <p:cNvSpPr>
              <a:spLocks noEditPoints="1" noChangeArrowheads="1"/>
            </p:cNvSpPr>
            <p:nvPr/>
          </p:nvSpPr>
          <p:spPr bwMode="auto">
            <a:xfrm>
              <a:off x="0" y="0"/>
              <a:ext cx="1120" cy="1124"/>
            </a:xfrm>
            <a:custGeom>
              <a:avLst/>
              <a:gdLst>
                <a:gd name="T0" fmla="*/ 5958 w 472"/>
                <a:gd name="T1" fmla="*/ 3919 h 473"/>
                <a:gd name="T2" fmla="*/ 5958 w 472"/>
                <a:gd name="T3" fmla="*/ 3862 h 473"/>
                <a:gd name="T4" fmla="*/ 5918 w 472"/>
                <a:gd name="T5" fmla="*/ 3581 h 473"/>
                <a:gd name="T6" fmla="*/ 5517 w 472"/>
                <a:gd name="T7" fmla="*/ 4658 h 473"/>
                <a:gd name="T8" fmla="*/ 5958 w 472"/>
                <a:gd name="T9" fmla="*/ 3919 h 473"/>
                <a:gd name="T10" fmla="*/ 4943 w 472"/>
                <a:gd name="T11" fmla="*/ 5420 h 473"/>
                <a:gd name="T12" fmla="*/ 4836 w 472"/>
                <a:gd name="T13" fmla="*/ 5411 h 473"/>
                <a:gd name="T14" fmla="*/ 3165 w 472"/>
                <a:gd name="T15" fmla="*/ 5969 h 473"/>
                <a:gd name="T16" fmla="*/ 1189 w 472"/>
                <a:gd name="T17" fmla="*/ 5157 h 473"/>
                <a:gd name="T18" fmla="*/ 373 w 472"/>
                <a:gd name="T19" fmla="*/ 3168 h 473"/>
                <a:gd name="T20" fmla="*/ 1189 w 472"/>
                <a:gd name="T21" fmla="*/ 1191 h 473"/>
                <a:gd name="T22" fmla="*/ 3165 w 472"/>
                <a:gd name="T23" fmla="*/ 378 h 473"/>
                <a:gd name="T24" fmla="*/ 5130 w 472"/>
                <a:gd name="T25" fmla="*/ 1191 h 473"/>
                <a:gd name="T26" fmla="*/ 5878 w 472"/>
                <a:gd name="T27" fmla="*/ 2564 h 473"/>
                <a:gd name="T28" fmla="*/ 6307 w 472"/>
                <a:gd name="T29" fmla="*/ 2982 h 473"/>
                <a:gd name="T30" fmla="*/ 3165 w 472"/>
                <a:gd name="T31" fmla="*/ 0 h 473"/>
                <a:gd name="T32" fmla="*/ 0 w 472"/>
                <a:gd name="T33" fmla="*/ 3168 h 473"/>
                <a:gd name="T34" fmla="*/ 3165 w 472"/>
                <a:gd name="T35" fmla="*/ 6347 h 473"/>
                <a:gd name="T36" fmla="*/ 5422 w 472"/>
                <a:gd name="T37" fmla="*/ 5382 h 473"/>
                <a:gd name="T38" fmla="*/ 5040 w 472"/>
                <a:gd name="T39" fmla="*/ 5420 h 473"/>
                <a:gd name="T40" fmla="*/ 4943 w 472"/>
                <a:gd name="T41" fmla="*/ 5420 h 47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72"/>
                <a:gd name="T64" fmla="*/ 0 h 473"/>
                <a:gd name="T65" fmla="*/ 472 w 472"/>
                <a:gd name="T66" fmla="*/ 473 h 473"/>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72" h="473">
                  <a:moveTo>
                    <a:pt x="446" y="292"/>
                  </a:moveTo>
                  <a:cubicBezTo>
                    <a:pt x="446" y="291"/>
                    <a:pt x="446" y="290"/>
                    <a:pt x="446" y="288"/>
                  </a:cubicBezTo>
                  <a:cubicBezTo>
                    <a:pt x="446" y="281"/>
                    <a:pt x="445" y="274"/>
                    <a:pt x="443" y="267"/>
                  </a:cubicBezTo>
                  <a:cubicBezTo>
                    <a:pt x="439" y="296"/>
                    <a:pt x="428" y="323"/>
                    <a:pt x="413" y="347"/>
                  </a:cubicBezTo>
                  <a:cubicBezTo>
                    <a:pt x="432" y="336"/>
                    <a:pt x="445" y="316"/>
                    <a:pt x="446" y="292"/>
                  </a:cubicBezTo>
                  <a:close/>
                  <a:moveTo>
                    <a:pt x="370" y="404"/>
                  </a:moveTo>
                  <a:cubicBezTo>
                    <a:pt x="368" y="404"/>
                    <a:pt x="365" y="404"/>
                    <a:pt x="362" y="403"/>
                  </a:cubicBezTo>
                  <a:cubicBezTo>
                    <a:pt x="327" y="430"/>
                    <a:pt x="284" y="445"/>
                    <a:pt x="237" y="445"/>
                  </a:cubicBezTo>
                  <a:cubicBezTo>
                    <a:pt x="179" y="445"/>
                    <a:pt x="127" y="422"/>
                    <a:pt x="89" y="384"/>
                  </a:cubicBezTo>
                  <a:cubicBezTo>
                    <a:pt x="51" y="346"/>
                    <a:pt x="28" y="294"/>
                    <a:pt x="28" y="236"/>
                  </a:cubicBezTo>
                  <a:cubicBezTo>
                    <a:pt x="28" y="179"/>
                    <a:pt x="51" y="127"/>
                    <a:pt x="89" y="89"/>
                  </a:cubicBezTo>
                  <a:cubicBezTo>
                    <a:pt x="127" y="51"/>
                    <a:pt x="179" y="28"/>
                    <a:pt x="237" y="28"/>
                  </a:cubicBezTo>
                  <a:cubicBezTo>
                    <a:pt x="294" y="28"/>
                    <a:pt x="346" y="51"/>
                    <a:pt x="384" y="89"/>
                  </a:cubicBezTo>
                  <a:cubicBezTo>
                    <a:pt x="412" y="116"/>
                    <a:pt x="432" y="152"/>
                    <a:pt x="440" y="191"/>
                  </a:cubicBezTo>
                  <a:cubicBezTo>
                    <a:pt x="453" y="199"/>
                    <a:pt x="464" y="210"/>
                    <a:pt x="472" y="222"/>
                  </a:cubicBezTo>
                  <a:cubicBezTo>
                    <a:pt x="465" y="98"/>
                    <a:pt x="362" y="0"/>
                    <a:pt x="237" y="0"/>
                  </a:cubicBezTo>
                  <a:cubicBezTo>
                    <a:pt x="106" y="0"/>
                    <a:pt x="0" y="106"/>
                    <a:pt x="0" y="236"/>
                  </a:cubicBezTo>
                  <a:cubicBezTo>
                    <a:pt x="0" y="367"/>
                    <a:pt x="106" y="473"/>
                    <a:pt x="237" y="473"/>
                  </a:cubicBezTo>
                  <a:cubicBezTo>
                    <a:pt x="303" y="473"/>
                    <a:pt x="363" y="445"/>
                    <a:pt x="406" y="401"/>
                  </a:cubicBezTo>
                  <a:cubicBezTo>
                    <a:pt x="397" y="403"/>
                    <a:pt x="387" y="404"/>
                    <a:pt x="377" y="404"/>
                  </a:cubicBezTo>
                  <a:cubicBezTo>
                    <a:pt x="375" y="404"/>
                    <a:pt x="373" y="404"/>
                    <a:pt x="370" y="404"/>
                  </a:cubicBezTo>
                  <a:close/>
                </a:path>
              </a:pathLst>
            </a:custGeom>
            <a:solidFill>
              <a:schemeClr val="bg1"/>
            </a:solidFill>
            <a:ln>
              <a:noFill/>
            </a:ln>
            <a:extLst>
              <a:ext uri="{91240B29-F687-4F45-9708-019B960494DF}">
                <a14:hiddenLine xmlns:a14="http://schemas.microsoft.com/office/drawing/2010/main" w="9525" cmpd="sng">
                  <a:solidFill>
                    <a:srgbClr val="000000"/>
                  </a:solidFill>
                  <a:bevel/>
                  <a:headEnd/>
                  <a:tailEnd/>
                </a14:hiddenLine>
              </a:ext>
            </a:extLst>
          </p:spPr>
          <p:txBody>
            <a:bodyPr/>
            <a:lstStyle/>
            <a:p>
              <a:endParaRPr lang="zh-CN" altLang="en-US"/>
            </a:p>
          </p:txBody>
        </p:sp>
      </p:grpSp>
      <p:sp>
        <p:nvSpPr>
          <p:cNvPr id="43" name="PA_淘宝店chenying0907出品 1"/>
          <p:cNvSpPr>
            <a:spLocks noChangeArrowheads="1"/>
          </p:cNvSpPr>
          <p:nvPr>
            <p:custDataLst>
              <p:tags r:id="rId5"/>
            </p:custDataLst>
          </p:nvPr>
        </p:nvSpPr>
        <p:spPr bwMode="auto">
          <a:xfrm>
            <a:off x="4465638" y="1453910"/>
            <a:ext cx="1884362"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600" dirty="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p>
          <a:p>
            <a:pPr algn="ctr" eaLnBrk="1" hangingPunct="1">
              <a:lnSpc>
                <a:spcPct val="150000"/>
              </a:lnSpc>
              <a:spcBef>
                <a:spcPct val="0"/>
              </a:spcBef>
              <a:buFont typeface="Arial" panose="020B0604020202020204" pitchFamily="34" charset="0"/>
              <a:buNone/>
            </a:pPr>
            <a:r>
              <a:rPr lang="zh-CN" altLang="en-US" sz="1600" dirty="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endParaRPr lang="en-US" altLang="zh-CN" sz="1600" dirty="0">
              <a:solidFill>
                <a:schemeClr val="bg1">
                  <a:lumMod val="50000"/>
                </a:schemeClr>
              </a:solidFill>
              <a:latin typeface="Franklin Gothic Book" pitchFamily="2" charset="0"/>
              <a:ea typeface="微软雅黑" panose="020B0503020204020204" pitchFamily="34" charset="-122"/>
              <a:sym typeface="Franklin Gothic Book" pitchFamily="2" charset="0"/>
            </a:endParaRPr>
          </a:p>
          <a:p>
            <a:pPr algn="ctr" eaLnBrk="1" hangingPunct="1">
              <a:lnSpc>
                <a:spcPct val="150000"/>
              </a:lnSpc>
              <a:spcBef>
                <a:spcPct val="0"/>
              </a:spcBef>
              <a:buFont typeface="Arial" panose="020B0604020202020204" pitchFamily="34" charset="0"/>
              <a:buNone/>
            </a:pPr>
            <a:r>
              <a:rPr lang="zh-CN" altLang="en-US" sz="1600" dirty="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endParaRPr lang="zh-CN" altLang="en-US" sz="1800" dirty="0">
              <a:solidFill>
                <a:schemeClr val="bg1">
                  <a:lumMod val="50000"/>
                </a:schemeClr>
              </a:solidFill>
              <a:latin typeface="Arial" panose="020B0604020202020204" pitchFamily="34" charset="0"/>
            </a:endParaRPr>
          </a:p>
        </p:txBody>
      </p:sp>
      <p:sp>
        <p:nvSpPr>
          <p:cNvPr id="44" name="PA_淘宝店chenying0907出品 1"/>
          <p:cNvSpPr>
            <a:spLocks noChangeArrowheads="1"/>
          </p:cNvSpPr>
          <p:nvPr>
            <p:custDataLst>
              <p:tags r:id="rId6"/>
            </p:custDataLst>
          </p:nvPr>
        </p:nvSpPr>
        <p:spPr bwMode="auto">
          <a:xfrm>
            <a:off x="8299450" y="5230805"/>
            <a:ext cx="1884363"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p>
          <a:p>
            <a:pPr algn="ct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endParaRPr lang="en-US" altLang="zh-CN" sz="1600">
              <a:solidFill>
                <a:schemeClr val="bg1">
                  <a:lumMod val="50000"/>
                </a:schemeClr>
              </a:solidFill>
              <a:latin typeface="Franklin Gothic Book" pitchFamily="2" charset="0"/>
              <a:ea typeface="微软雅黑" panose="020B0503020204020204" pitchFamily="34" charset="-122"/>
              <a:sym typeface="Franklin Gothic Book" pitchFamily="2" charset="0"/>
            </a:endParaRPr>
          </a:p>
          <a:p>
            <a:pPr algn="ct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endParaRPr lang="zh-CN" altLang="en-US" sz="1800">
              <a:solidFill>
                <a:schemeClr val="bg1">
                  <a:lumMod val="50000"/>
                </a:schemeClr>
              </a:solidFill>
              <a:latin typeface="Arial" panose="020B0604020202020204" pitchFamily="34" charset="0"/>
            </a:endParaRPr>
          </a:p>
        </p:txBody>
      </p:sp>
      <p:sp>
        <p:nvSpPr>
          <p:cNvPr id="45" name="PA_淘宝店chenying0907出品 1"/>
          <p:cNvSpPr>
            <a:spLocks noChangeArrowheads="1"/>
          </p:cNvSpPr>
          <p:nvPr>
            <p:custDataLst>
              <p:tags r:id="rId7"/>
            </p:custDataLst>
          </p:nvPr>
        </p:nvSpPr>
        <p:spPr bwMode="auto">
          <a:xfrm>
            <a:off x="8218488" y="1453910"/>
            <a:ext cx="1884362"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p>
          <a:p>
            <a:pPr algn="ct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endParaRPr lang="en-US" altLang="zh-CN" sz="1600">
              <a:solidFill>
                <a:schemeClr val="bg1">
                  <a:lumMod val="50000"/>
                </a:schemeClr>
              </a:solidFill>
              <a:latin typeface="Franklin Gothic Book" pitchFamily="2" charset="0"/>
              <a:ea typeface="微软雅黑" panose="020B0503020204020204" pitchFamily="34" charset="-122"/>
              <a:sym typeface="Franklin Gothic Book" pitchFamily="2" charset="0"/>
            </a:endParaRPr>
          </a:p>
          <a:p>
            <a:pPr algn="ct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endParaRPr lang="zh-CN" altLang="en-US" sz="1800">
              <a:solidFill>
                <a:schemeClr val="bg1">
                  <a:lumMod val="50000"/>
                </a:schemeClr>
              </a:solidFill>
              <a:latin typeface="Arial" panose="020B0604020202020204" pitchFamily="34" charset="0"/>
            </a:endParaRPr>
          </a:p>
        </p:txBody>
      </p:sp>
      <p:sp>
        <p:nvSpPr>
          <p:cNvPr id="46" name="PA_淘宝店chenying0907出品 1"/>
          <p:cNvSpPr>
            <a:spLocks noChangeArrowheads="1"/>
          </p:cNvSpPr>
          <p:nvPr>
            <p:custDataLst>
              <p:tags r:id="rId8"/>
            </p:custDataLst>
          </p:nvPr>
        </p:nvSpPr>
        <p:spPr bwMode="auto">
          <a:xfrm>
            <a:off x="4476750" y="5353042"/>
            <a:ext cx="1884363"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p>
          <a:p>
            <a:pPr algn="ct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endParaRPr lang="en-US" altLang="zh-CN" sz="1600">
              <a:solidFill>
                <a:schemeClr val="bg1">
                  <a:lumMod val="50000"/>
                </a:schemeClr>
              </a:solidFill>
              <a:latin typeface="Franklin Gothic Book" pitchFamily="2" charset="0"/>
              <a:ea typeface="微软雅黑" panose="020B0503020204020204" pitchFamily="34" charset="-122"/>
              <a:sym typeface="Franklin Gothic Book" pitchFamily="2" charset="0"/>
            </a:endParaRPr>
          </a:p>
          <a:p>
            <a:pPr algn="ctr" eaLnBrk="1" hangingPunct="1">
              <a:lnSpc>
                <a:spcPct val="150000"/>
              </a:lnSpc>
              <a:spcBef>
                <a:spcPct val="0"/>
              </a:spcBef>
              <a:buFont typeface="Arial" panose="020B0604020202020204" pitchFamily="34" charset="0"/>
              <a:buNone/>
            </a:pPr>
            <a:r>
              <a:rPr lang="zh-CN" altLang="en-US" sz="1600">
                <a:solidFill>
                  <a:schemeClr val="bg1">
                    <a:lumMod val="50000"/>
                  </a:schemeClr>
                </a:solidFill>
                <a:latin typeface="Franklin Gothic Book" pitchFamily="2" charset="0"/>
                <a:ea typeface="微软雅黑" panose="020B0503020204020204" pitchFamily="34" charset="-122"/>
                <a:sym typeface="Franklin Gothic Book" pitchFamily="2" charset="0"/>
              </a:rPr>
              <a:t>点击添加文字说明</a:t>
            </a:r>
            <a:endParaRPr lang="zh-CN" altLang="en-US" sz="1800">
              <a:solidFill>
                <a:schemeClr val="bg1">
                  <a:lumMod val="50000"/>
                </a:schemeClr>
              </a:solidFill>
              <a:latin typeface="Arial" panose="020B0604020202020204" pitchFamily="34" charset="0"/>
            </a:endParaRPr>
          </a:p>
        </p:txBody>
      </p:sp>
    </p:spTree>
    <p:extLst>
      <p:ext uri="{BB962C8B-B14F-4D97-AF65-F5344CB8AC3E}">
        <p14:creationId xmlns:p14="http://schemas.microsoft.com/office/powerpoint/2010/main" val="2442666773"/>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par>
                                <p:cTn id="8" presetID="16" presetClass="entr" presetSubtype="21"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
                                        <p:tgtEl>
                                          <p:spTgt spid="5"/>
                                        </p:tgtEl>
                                      </p:cBhvr>
                                    </p:animEffect>
                                  </p:childTnLst>
                                </p:cTn>
                              </p:par>
                              <p:par>
                                <p:cTn id="11" presetID="10" presetClass="entr" presetSubtype="0" fill="hold" nodeType="withEffect">
                                  <p:stCondLst>
                                    <p:cond delay="20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nodeType="withEffect">
                                  <p:stCondLst>
                                    <p:cond delay="40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par>
                                <p:cTn id="17" presetID="10" presetClass="entr" presetSubtype="0" fill="hold" nodeType="withEffect">
                                  <p:stCondLst>
                                    <p:cond delay="60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par>
                                <p:cTn id="20" presetID="10" presetClass="entr" presetSubtype="0" fill="hold" grpId="0" nodeType="withEffect">
                                  <p:stCondLst>
                                    <p:cond delay="800"/>
                                  </p:stCondLst>
                                  <p:childTnLst>
                                    <p:set>
                                      <p:cBhvr>
                                        <p:cTn id="21" dur="1" fill="hold">
                                          <p:stCondLst>
                                            <p:cond delay="0"/>
                                          </p:stCondLst>
                                        </p:cTn>
                                        <p:tgtEl>
                                          <p:spTgt spid="43"/>
                                        </p:tgtEl>
                                        <p:attrNameLst>
                                          <p:attrName>style.visibility</p:attrName>
                                        </p:attrNameLst>
                                      </p:cBhvr>
                                      <p:to>
                                        <p:strVal val="visible"/>
                                      </p:to>
                                    </p:set>
                                    <p:animEffect transition="in" filter="fade">
                                      <p:cBhvr>
                                        <p:cTn id="22" dur="500"/>
                                        <p:tgtEl>
                                          <p:spTgt spid="43"/>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par>
                                <p:cTn id="26" presetID="10" presetClass="entr" presetSubtype="0" fill="hold" grpId="0" nodeType="withEffect">
                                  <p:stCondLst>
                                    <p:cond delay="1200"/>
                                  </p:stCondLst>
                                  <p:childTnLst>
                                    <p:set>
                                      <p:cBhvr>
                                        <p:cTn id="27" dur="1" fill="hold">
                                          <p:stCondLst>
                                            <p:cond delay="0"/>
                                          </p:stCondLst>
                                        </p:cTn>
                                        <p:tgtEl>
                                          <p:spTgt spid="45"/>
                                        </p:tgtEl>
                                        <p:attrNameLst>
                                          <p:attrName>style.visibility</p:attrName>
                                        </p:attrNameLst>
                                      </p:cBhvr>
                                      <p:to>
                                        <p:strVal val="visible"/>
                                      </p:to>
                                    </p:set>
                                    <p:animEffect transition="in" filter="fade">
                                      <p:cBhvr>
                                        <p:cTn id="28" dur="500"/>
                                        <p:tgtEl>
                                          <p:spTgt spid="45"/>
                                        </p:tgtEl>
                                      </p:cBhvr>
                                    </p:animEffect>
                                  </p:childTnLst>
                                </p:cTn>
                              </p:par>
                              <p:par>
                                <p:cTn id="29" presetID="10" presetClass="entr" presetSubtype="0" fill="hold" grpId="0" nodeType="withEffect">
                                  <p:stCondLst>
                                    <p:cond delay="1400"/>
                                  </p:stCondLst>
                                  <p:childTnLst>
                                    <p:set>
                                      <p:cBhvr>
                                        <p:cTn id="30" dur="1" fill="hold">
                                          <p:stCondLst>
                                            <p:cond delay="0"/>
                                          </p:stCondLst>
                                        </p:cTn>
                                        <p:tgtEl>
                                          <p:spTgt spid="46"/>
                                        </p:tgtEl>
                                        <p:attrNameLst>
                                          <p:attrName>style.visibility</p:attrName>
                                        </p:attrNameLst>
                                      </p:cBhvr>
                                      <p:to>
                                        <p:strVal val="visible"/>
                                      </p:to>
                                    </p:set>
                                    <p:animEffect transition="in" filter="fade">
                                      <p:cBhvr>
                                        <p:cTn id="31"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pSp>
        <p:nvGrpSpPr>
          <p:cNvPr id="5" name="组合 4"/>
          <p:cNvGrpSpPr/>
          <p:nvPr/>
        </p:nvGrpSpPr>
        <p:grpSpPr>
          <a:xfrm>
            <a:off x="1662086" y="2256540"/>
            <a:ext cx="4596595" cy="1706655"/>
            <a:chOff x="1365337" y="1295871"/>
            <a:chExt cx="4596595" cy="1706655"/>
          </a:xfrm>
          <a:solidFill>
            <a:srgbClr val="27C5D6"/>
          </a:solidFill>
        </p:grpSpPr>
        <p:sp>
          <p:nvSpPr>
            <p:cNvPr id="6" name="Shape 6914"/>
            <p:cNvSpPr/>
            <p:nvPr/>
          </p:nvSpPr>
          <p:spPr>
            <a:xfrm>
              <a:off x="4084340" y="1295871"/>
              <a:ext cx="1877592" cy="1706655"/>
            </a:xfrm>
            <a:custGeom>
              <a:avLst/>
              <a:gdLst/>
              <a:ahLst/>
              <a:cxnLst>
                <a:cxn ang="0">
                  <a:pos x="wd2" y="hd2"/>
                </a:cxn>
                <a:cxn ang="5400000">
                  <a:pos x="wd2" y="hd2"/>
                </a:cxn>
                <a:cxn ang="10800000">
                  <a:pos x="wd2" y="hd2"/>
                </a:cxn>
                <a:cxn ang="16200000">
                  <a:pos x="wd2" y="hd2"/>
                </a:cxn>
              </a:cxnLst>
              <a:rect l="0" t="0" r="r" b="b"/>
              <a:pathLst>
                <a:path w="21600" h="21600" extrusionOk="0">
                  <a:moveTo>
                    <a:pt x="3095" y="18391"/>
                  </a:moveTo>
                  <a:cubicBezTo>
                    <a:pt x="2131" y="18465"/>
                    <a:pt x="1144" y="18588"/>
                    <a:pt x="224" y="18761"/>
                  </a:cubicBezTo>
                  <a:cubicBezTo>
                    <a:pt x="90" y="19699"/>
                    <a:pt x="22" y="20637"/>
                    <a:pt x="0" y="21600"/>
                  </a:cubicBezTo>
                  <a:cubicBezTo>
                    <a:pt x="3701" y="21600"/>
                    <a:pt x="3701" y="21600"/>
                    <a:pt x="3701" y="21600"/>
                  </a:cubicBezTo>
                  <a:cubicBezTo>
                    <a:pt x="4060" y="20168"/>
                    <a:pt x="5249" y="19156"/>
                    <a:pt x="6639" y="19156"/>
                  </a:cubicBezTo>
                  <a:cubicBezTo>
                    <a:pt x="8030" y="19156"/>
                    <a:pt x="9219" y="20168"/>
                    <a:pt x="9600" y="21600"/>
                  </a:cubicBezTo>
                  <a:cubicBezTo>
                    <a:pt x="10273" y="21600"/>
                    <a:pt x="10273" y="21600"/>
                    <a:pt x="10273" y="21600"/>
                  </a:cubicBezTo>
                  <a:cubicBezTo>
                    <a:pt x="10295" y="20711"/>
                    <a:pt x="10430" y="19847"/>
                    <a:pt x="10654" y="18983"/>
                  </a:cubicBezTo>
                  <a:cubicBezTo>
                    <a:pt x="11125" y="17206"/>
                    <a:pt x="12045" y="15552"/>
                    <a:pt x="13279" y="14268"/>
                  </a:cubicBezTo>
                  <a:cubicBezTo>
                    <a:pt x="14467" y="12960"/>
                    <a:pt x="16015" y="12096"/>
                    <a:pt x="17675" y="11602"/>
                  </a:cubicBezTo>
                  <a:cubicBezTo>
                    <a:pt x="18258" y="11454"/>
                    <a:pt x="18841" y="11380"/>
                    <a:pt x="19447" y="11331"/>
                  </a:cubicBezTo>
                  <a:cubicBezTo>
                    <a:pt x="19447" y="9183"/>
                    <a:pt x="19447" y="9183"/>
                    <a:pt x="19447" y="9183"/>
                  </a:cubicBezTo>
                  <a:cubicBezTo>
                    <a:pt x="19828" y="9109"/>
                    <a:pt x="19828" y="9109"/>
                    <a:pt x="19828" y="9109"/>
                  </a:cubicBezTo>
                  <a:cubicBezTo>
                    <a:pt x="20860" y="8912"/>
                    <a:pt x="21600" y="7949"/>
                    <a:pt x="21600" y="6764"/>
                  </a:cubicBezTo>
                  <a:cubicBezTo>
                    <a:pt x="21600" y="5579"/>
                    <a:pt x="20860" y="4592"/>
                    <a:pt x="19828" y="4394"/>
                  </a:cubicBezTo>
                  <a:cubicBezTo>
                    <a:pt x="19447" y="4320"/>
                    <a:pt x="19447" y="4320"/>
                    <a:pt x="19447" y="4320"/>
                  </a:cubicBezTo>
                  <a:cubicBezTo>
                    <a:pt x="19447" y="0"/>
                    <a:pt x="19447" y="0"/>
                    <a:pt x="19447" y="0"/>
                  </a:cubicBezTo>
                  <a:cubicBezTo>
                    <a:pt x="18931" y="25"/>
                    <a:pt x="18437" y="49"/>
                    <a:pt x="17921" y="123"/>
                  </a:cubicBezTo>
                  <a:cubicBezTo>
                    <a:pt x="17720" y="1185"/>
                    <a:pt x="17563" y="2197"/>
                    <a:pt x="17450" y="3259"/>
                  </a:cubicBezTo>
                  <a:cubicBezTo>
                    <a:pt x="15880" y="3579"/>
                    <a:pt x="15880" y="3579"/>
                    <a:pt x="15880" y="3579"/>
                  </a:cubicBezTo>
                  <a:cubicBezTo>
                    <a:pt x="14355" y="4098"/>
                    <a:pt x="14355" y="4098"/>
                    <a:pt x="14355" y="4098"/>
                  </a:cubicBezTo>
                  <a:cubicBezTo>
                    <a:pt x="13817" y="3209"/>
                    <a:pt x="13234" y="2370"/>
                    <a:pt x="12628" y="1555"/>
                  </a:cubicBezTo>
                  <a:cubicBezTo>
                    <a:pt x="11080" y="2197"/>
                    <a:pt x="9622" y="3110"/>
                    <a:pt x="8277" y="4172"/>
                  </a:cubicBezTo>
                  <a:cubicBezTo>
                    <a:pt x="8568" y="5159"/>
                    <a:pt x="8905" y="6171"/>
                    <a:pt x="9286" y="7134"/>
                  </a:cubicBezTo>
                  <a:cubicBezTo>
                    <a:pt x="8882" y="7529"/>
                    <a:pt x="8456" y="7875"/>
                    <a:pt x="8075" y="8294"/>
                  </a:cubicBezTo>
                  <a:cubicBezTo>
                    <a:pt x="7716" y="8714"/>
                    <a:pt x="7312" y="9109"/>
                    <a:pt x="6976" y="9578"/>
                  </a:cubicBezTo>
                  <a:cubicBezTo>
                    <a:pt x="6123" y="9134"/>
                    <a:pt x="5226" y="8714"/>
                    <a:pt x="4329" y="8319"/>
                  </a:cubicBezTo>
                  <a:cubicBezTo>
                    <a:pt x="3297" y="9751"/>
                    <a:pt x="2422" y="11331"/>
                    <a:pt x="1750" y="12985"/>
                  </a:cubicBezTo>
                  <a:cubicBezTo>
                    <a:pt x="2490" y="13701"/>
                    <a:pt x="3230" y="14367"/>
                    <a:pt x="3993" y="15009"/>
                  </a:cubicBezTo>
                  <a:cubicBezTo>
                    <a:pt x="3746" y="15552"/>
                    <a:pt x="3634" y="16120"/>
                    <a:pt x="3454" y="16663"/>
                  </a:cubicBezTo>
                  <a:cubicBezTo>
                    <a:pt x="3275" y="17231"/>
                    <a:pt x="3207" y="17798"/>
                    <a:pt x="3095" y="18391"/>
                  </a:cubicBezTo>
                  <a:close/>
                </a:path>
              </a:pathLst>
            </a:custGeom>
            <a:solidFill>
              <a:srgbClr val="3B68A1"/>
            </a:solidFill>
            <a:ln>
              <a:round/>
            </a:ln>
          </p:spPr>
          <p:txBody>
            <a:bodyPr lIns="0" tIns="0" rIns="0" bIns="0"/>
            <a:lstStyle/>
            <a:p>
              <a:pPr lvl="0" defTabSz="457200">
                <a:buClrTx/>
                <a:defRPr sz="1200">
                  <a:uFillTx/>
                  <a:latin typeface="Helvetica"/>
                  <a:ea typeface="Helvetica"/>
                  <a:cs typeface="Helvetica"/>
                  <a:sym typeface="Helvetica"/>
                </a:defRPr>
              </a:pPr>
              <a:endParaRPr sz="1400">
                <a:solidFill>
                  <a:schemeClr val="bg1">
                    <a:lumMod val="50000"/>
                  </a:schemeClr>
                </a:solidFill>
                <a:latin typeface="+mn-ea"/>
              </a:endParaRPr>
            </a:p>
          </p:txBody>
        </p:sp>
        <p:sp>
          <p:nvSpPr>
            <p:cNvPr id="7" name="Shape 6918"/>
            <p:cNvSpPr/>
            <p:nvPr/>
          </p:nvSpPr>
          <p:spPr>
            <a:xfrm>
              <a:off x="1365337" y="1878655"/>
              <a:ext cx="2247901" cy="938719"/>
            </a:xfrm>
            <a:prstGeom prst="rect">
              <a:avLst/>
            </a:prstGeom>
            <a:noFill/>
            <a:ln w="12700">
              <a:round/>
            </a:ln>
            <a:extLst>
              <a:ext uri="{C572A759-6A51-4108-AA02-DFA0A04FC94B}">
                <ma14:wrappingTextBoxFlag xmlns:ma14="http://schemas.microsoft.com/office/mac/drawingml/2011/main" xmlns="" val="1"/>
              </a:ext>
            </a:extLst>
          </p:spPr>
          <p:txBody>
            <a:bodyPr lIns="38100" tIns="38100" rIns="38100" bIns="38100">
              <a:spAutoFit/>
            </a:bodyPr>
            <a:lstStyle>
              <a:lvl1pPr algn="r">
                <a:buClr>
                  <a:srgbClr val="B5B5B5"/>
                </a:buClr>
                <a:defRPr sz="1100">
                  <a:solidFill>
                    <a:srgbClr val="B5B5B5"/>
                  </a:solidFill>
                  <a:uFill>
                    <a:solidFill>
                      <a:srgbClr val="B5B5B5"/>
                    </a:solidFill>
                  </a:uFill>
                </a:defRPr>
              </a:lvl1pPr>
            </a:lstStyle>
            <a:p>
              <a:pPr marL="0" marR="0" lvl="0" indent="0" algn="r" defTabSz="914400" eaLnBrk="1" fontAlgn="auto" latinLnBrk="0" hangingPunct="1">
                <a:lnSpc>
                  <a:spcPct val="100000"/>
                </a:lnSpc>
                <a:spcBef>
                  <a:spcPts val="0"/>
                </a:spcBef>
                <a:spcAft>
                  <a:spcPts val="0"/>
                </a:spcAft>
                <a:buClr>
                  <a:srgbClr val="B5B5B5"/>
                </a:buClr>
                <a:buSzTx/>
                <a:buFontTx/>
                <a:buNone/>
                <a:tabLst/>
                <a:defRPr sz="1800">
                  <a:solidFill>
                    <a:srgbClr val="000000"/>
                  </a:solidFill>
                  <a:uFillTx/>
                </a:defRPr>
              </a:pPr>
              <a:r>
                <a:rPr kumimoji="0" lang="zh-CN" altLang="en-US" sz="14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rPr>
                <a:t>此处添加详细文本描述，建议与标题相关并符合整体语言风格，语言描述尽量简洁生动。</a:t>
              </a:r>
              <a:endParaRPr kumimoji="0" sz="1000" b="0" i="0" u="none" strike="noStrike" kern="0" cap="none" spc="0" normalizeH="0" baseline="0" noProof="0" dirty="0">
                <a:ln>
                  <a:noFill/>
                </a:ln>
                <a:solidFill>
                  <a:schemeClr val="bg1">
                    <a:lumMod val="50000"/>
                  </a:schemeClr>
                </a:solidFill>
                <a:effectLst/>
                <a:uLnTx/>
                <a:uFill>
                  <a:solidFill>
                    <a:srgbClr val="B5B5B5"/>
                  </a:solidFill>
                </a:uFill>
                <a:latin typeface="微软雅黑" pitchFamily="34" charset="-122"/>
              </a:endParaRPr>
            </a:p>
          </p:txBody>
        </p:sp>
        <p:sp>
          <p:nvSpPr>
            <p:cNvPr id="8" name="Shape 6919"/>
            <p:cNvSpPr/>
            <p:nvPr/>
          </p:nvSpPr>
          <p:spPr>
            <a:xfrm>
              <a:off x="1543138" y="1516213"/>
              <a:ext cx="2070101" cy="384721"/>
            </a:xfrm>
            <a:prstGeom prst="rect">
              <a:avLst/>
            </a:prstGeom>
            <a:noFill/>
            <a:ln w="12700">
              <a:round/>
            </a:ln>
            <a:extLst>
              <a:ext uri="{C572A759-6A51-4108-AA02-DFA0A04FC94B}">
                <ma14:wrappingTextBoxFlag xmlns:ma14="http://schemas.microsoft.com/office/mac/drawingml/2011/main" xmlns="" val="1"/>
              </a:ext>
            </a:extLst>
          </p:spPr>
          <p:txBody>
            <a:bodyPr lIns="38100" tIns="38100" rIns="38100" bIns="38100">
              <a:spAutoFit/>
            </a:bodyPr>
            <a:lstStyle>
              <a:lvl1pPr algn="r">
                <a:buClr>
                  <a:srgbClr val="299883"/>
                </a:buClr>
                <a:buFont typeface="ArialUnicodeMS"/>
                <a:defRPr b="1">
                  <a:solidFill>
                    <a:srgbClr val="299883"/>
                  </a:solidFill>
                  <a:uFill>
                    <a:solidFill>
                      <a:srgbClr val="299883"/>
                    </a:solidFill>
                  </a:uFill>
                  <a:latin typeface="ArialUnicodeMS"/>
                  <a:ea typeface="ArialUnicodeMS"/>
                  <a:cs typeface="ArialUnicodeMS"/>
                  <a:sym typeface="ArialUnicodeMS"/>
                </a:defRPr>
              </a:lvl1pPr>
            </a:lstStyle>
            <a:p>
              <a:pPr lvl="0">
                <a:defRPr b="0">
                  <a:solidFill>
                    <a:srgbClr val="000000"/>
                  </a:solidFill>
                  <a:uFillTx/>
                </a:defRPr>
              </a:pPr>
              <a:r>
                <a:rPr lang="zh-CN" altLang="en-US" sz="2000" b="1" dirty="0" smtClean="0">
                  <a:solidFill>
                    <a:schemeClr val="bg1">
                      <a:lumMod val="50000"/>
                    </a:schemeClr>
                  </a:solidFill>
                  <a:uFill>
                    <a:solidFill>
                      <a:srgbClr val="299883"/>
                    </a:solidFill>
                  </a:uFill>
                  <a:latin typeface="微软雅黑" pitchFamily="34" charset="-122"/>
                  <a:ea typeface="微软雅黑" pitchFamily="34" charset="-122"/>
                </a:rPr>
                <a:t>添加标题</a:t>
              </a:r>
              <a:endParaRPr sz="2000" b="1" dirty="0">
                <a:solidFill>
                  <a:schemeClr val="bg1">
                    <a:lumMod val="50000"/>
                  </a:schemeClr>
                </a:solidFill>
                <a:uFill>
                  <a:solidFill>
                    <a:srgbClr val="299883"/>
                  </a:solidFill>
                </a:uFill>
                <a:latin typeface="+mn-ea"/>
                <a:ea typeface="+mn-ea"/>
              </a:endParaRPr>
            </a:p>
          </p:txBody>
        </p:sp>
        <p:sp>
          <p:nvSpPr>
            <p:cNvPr id="9" name="Shape 6926"/>
            <p:cNvSpPr/>
            <p:nvPr/>
          </p:nvSpPr>
          <p:spPr>
            <a:xfrm>
              <a:off x="3595553" y="1700856"/>
              <a:ext cx="1012661" cy="4721"/>
            </a:xfrm>
            <a:prstGeom prst="line">
              <a:avLst/>
            </a:prstGeom>
            <a:grpFill/>
            <a:ln w="6350">
              <a:solidFill>
                <a:schemeClr val="bg2"/>
              </a:solidFill>
              <a:prstDash val="dash"/>
              <a:miter lim="400000"/>
              <a:headEnd type="triangle"/>
            </a:ln>
          </p:spPr>
          <p:txBody>
            <a:bodyPr lIns="0" tIns="0" rIns="0" bIns="0"/>
            <a:lstStyle/>
            <a:p>
              <a:pPr lvl="0" defTabSz="457200">
                <a:buClrTx/>
                <a:defRPr sz="1200">
                  <a:uFillTx/>
                  <a:latin typeface="Helvetica"/>
                  <a:ea typeface="Helvetica"/>
                  <a:cs typeface="Helvetica"/>
                  <a:sym typeface="Helvetica"/>
                </a:defRPr>
              </a:pPr>
              <a:endParaRPr sz="1400">
                <a:solidFill>
                  <a:schemeClr val="bg1">
                    <a:lumMod val="50000"/>
                  </a:schemeClr>
                </a:solidFill>
                <a:latin typeface="+mn-ea"/>
              </a:endParaRPr>
            </a:p>
          </p:txBody>
        </p:sp>
      </p:grpSp>
      <p:grpSp>
        <p:nvGrpSpPr>
          <p:cNvPr id="10" name="组合 9"/>
          <p:cNvGrpSpPr/>
          <p:nvPr/>
        </p:nvGrpSpPr>
        <p:grpSpPr>
          <a:xfrm>
            <a:off x="1662086" y="3849236"/>
            <a:ext cx="4409378" cy="1878949"/>
            <a:chOff x="1365337" y="2888567"/>
            <a:chExt cx="4409378" cy="1878949"/>
          </a:xfrm>
          <a:solidFill>
            <a:srgbClr val="FFABB1"/>
          </a:solidFill>
        </p:grpSpPr>
        <p:sp>
          <p:nvSpPr>
            <p:cNvPr id="11" name="Shape 6916"/>
            <p:cNvSpPr/>
            <p:nvPr/>
          </p:nvSpPr>
          <p:spPr>
            <a:xfrm>
              <a:off x="4084340" y="2888567"/>
              <a:ext cx="1690375" cy="1878949"/>
            </a:xfrm>
            <a:custGeom>
              <a:avLst/>
              <a:gdLst/>
              <a:ahLst/>
              <a:cxnLst>
                <a:cxn ang="0">
                  <a:pos x="wd2" y="hd2"/>
                </a:cxn>
                <a:cxn ang="5400000">
                  <a:pos x="wd2" y="hd2"/>
                </a:cxn>
                <a:cxn ang="10800000">
                  <a:pos x="wd2" y="hd2"/>
                </a:cxn>
                <a:cxn ang="16200000">
                  <a:pos x="wd2" y="hd2"/>
                </a:cxn>
              </a:cxnLst>
              <a:rect l="0" t="0" r="r" b="b"/>
              <a:pathLst>
                <a:path w="21600" h="21600" extrusionOk="0">
                  <a:moveTo>
                    <a:pt x="21600" y="18530"/>
                  </a:moveTo>
                  <a:cubicBezTo>
                    <a:pt x="20205" y="18127"/>
                    <a:pt x="19233" y="16984"/>
                    <a:pt x="19233" y="15595"/>
                  </a:cubicBezTo>
                  <a:cubicBezTo>
                    <a:pt x="19233" y="14228"/>
                    <a:pt x="20205" y="13063"/>
                    <a:pt x="21600" y="12682"/>
                  </a:cubicBezTo>
                  <a:cubicBezTo>
                    <a:pt x="21600" y="11338"/>
                    <a:pt x="21600" y="11338"/>
                    <a:pt x="21600" y="11338"/>
                  </a:cubicBezTo>
                  <a:cubicBezTo>
                    <a:pt x="20778" y="11293"/>
                    <a:pt x="19956" y="11181"/>
                    <a:pt x="19158" y="10957"/>
                  </a:cubicBezTo>
                  <a:cubicBezTo>
                    <a:pt x="17365" y="10486"/>
                    <a:pt x="15696" y="9590"/>
                    <a:pt x="14400" y="8358"/>
                  </a:cubicBezTo>
                  <a:cubicBezTo>
                    <a:pt x="13080" y="7148"/>
                    <a:pt x="12208" y="5602"/>
                    <a:pt x="11709" y="3966"/>
                  </a:cubicBezTo>
                  <a:cubicBezTo>
                    <a:pt x="11560" y="3383"/>
                    <a:pt x="11485" y="2801"/>
                    <a:pt x="11435" y="2218"/>
                  </a:cubicBezTo>
                  <a:cubicBezTo>
                    <a:pt x="9841" y="2218"/>
                    <a:pt x="9841" y="2218"/>
                    <a:pt x="9841" y="2218"/>
                  </a:cubicBezTo>
                  <a:cubicBezTo>
                    <a:pt x="9766" y="1837"/>
                    <a:pt x="9766" y="1837"/>
                    <a:pt x="9766" y="1837"/>
                  </a:cubicBezTo>
                  <a:cubicBezTo>
                    <a:pt x="9592" y="784"/>
                    <a:pt x="8570" y="0"/>
                    <a:pt x="7374" y="0"/>
                  </a:cubicBezTo>
                  <a:cubicBezTo>
                    <a:pt x="6179" y="0"/>
                    <a:pt x="5182" y="784"/>
                    <a:pt x="4983" y="1837"/>
                  </a:cubicBezTo>
                  <a:cubicBezTo>
                    <a:pt x="4933" y="2218"/>
                    <a:pt x="4933" y="2218"/>
                    <a:pt x="4933" y="2218"/>
                  </a:cubicBezTo>
                  <a:cubicBezTo>
                    <a:pt x="0" y="2218"/>
                    <a:pt x="0" y="2218"/>
                    <a:pt x="0" y="2218"/>
                  </a:cubicBezTo>
                  <a:cubicBezTo>
                    <a:pt x="25" y="2711"/>
                    <a:pt x="75" y="3204"/>
                    <a:pt x="125" y="3697"/>
                  </a:cubicBezTo>
                  <a:cubicBezTo>
                    <a:pt x="1196" y="3899"/>
                    <a:pt x="2217" y="4056"/>
                    <a:pt x="3289" y="4168"/>
                  </a:cubicBezTo>
                  <a:cubicBezTo>
                    <a:pt x="3612" y="5736"/>
                    <a:pt x="3612" y="5736"/>
                    <a:pt x="3612" y="5736"/>
                  </a:cubicBezTo>
                  <a:cubicBezTo>
                    <a:pt x="4111" y="7260"/>
                    <a:pt x="4111" y="7260"/>
                    <a:pt x="4111" y="7260"/>
                  </a:cubicBezTo>
                  <a:cubicBezTo>
                    <a:pt x="3239" y="7820"/>
                    <a:pt x="2392" y="8380"/>
                    <a:pt x="1570" y="8985"/>
                  </a:cubicBezTo>
                  <a:cubicBezTo>
                    <a:pt x="2217" y="10554"/>
                    <a:pt x="3139" y="11988"/>
                    <a:pt x="4210" y="13354"/>
                  </a:cubicBezTo>
                  <a:cubicBezTo>
                    <a:pt x="5207" y="13063"/>
                    <a:pt x="6228" y="12705"/>
                    <a:pt x="7200" y="12324"/>
                  </a:cubicBezTo>
                  <a:cubicBezTo>
                    <a:pt x="7599" y="12727"/>
                    <a:pt x="7947" y="13175"/>
                    <a:pt x="8371" y="13534"/>
                  </a:cubicBezTo>
                  <a:cubicBezTo>
                    <a:pt x="8794" y="13915"/>
                    <a:pt x="9193" y="14318"/>
                    <a:pt x="9666" y="14632"/>
                  </a:cubicBezTo>
                  <a:cubicBezTo>
                    <a:pt x="9218" y="15505"/>
                    <a:pt x="8794" y="16379"/>
                    <a:pt x="8421" y="17298"/>
                  </a:cubicBezTo>
                  <a:cubicBezTo>
                    <a:pt x="9841" y="18329"/>
                    <a:pt x="11435" y="19180"/>
                    <a:pt x="13104" y="19852"/>
                  </a:cubicBezTo>
                  <a:cubicBezTo>
                    <a:pt x="13827" y="19135"/>
                    <a:pt x="14500" y="18396"/>
                    <a:pt x="15147" y="17634"/>
                  </a:cubicBezTo>
                  <a:cubicBezTo>
                    <a:pt x="15671" y="17858"/>
                    <a:pt x="16269" y="17970"/>
                    <a:pt x="16817" y="18149"/>
                  </a:cubicBezTo>
                  <a:cubicBezTo>
                    <a:pt x="17390" y="18329"/>
                    <a:pt x="17963" y="18418"/>
                    <a:pt x="18561" y="18530"/>
                  </a:cubicBezTo>
                  <a:cubicBezTo>
                    <a:pt x="18635" y="19494"/>
                    <a:pt x="18760" y="20457"/>
                    <a:pt x="18934" y="21398"/>
                  </a:cubicBezTo>
                  <a:cubicBezTo>
                    <a:pt x="19806" y="21510"/>
                    <a:pt x="20703" y="21578"/>
                    <a:pt x="21600" y="21600"/>
                  </a:cubicBezTo>
                  <a:lnTo>
                    <a:pt x="21600" y="18530"/>
                  </a:lnTo>
                  <a:close/>
                </a:path>
              </a:pathLst>
            </a:custGeom>
            <a:solidFill>
              <a:srgbClr val="4DCEB8"/>
            </a:solidFill>
            <a:ln>
              <a:round/>
            </a:ln>
          </p:spPr>
          <p:txBody>
            <a:bodyPr lIns="0" tIns="0" rIns="0" bIns="0"/>
            <a:lstStyle/>
            <a:p>
              <a:pPr lvl="0" defTabSz="457200">
                <a:buClrTx/>
                <a:defRPr sz="1200">
                  <a:uFillTx/>
                  <a:latin typeface="Helvetica"/>
                  <a:ea typeface="Helvetica"/>
                  <a:cs typeface="Helvetica"/>
                  <a:sym typeface="Helvetica"/>
                </a:defRPr>
              </a:pPr>
              <a:endParaRPr sz="1400">
                <a:solidFill>
                  <a:schemeClr val="bg1">
                    <a:lumMod val="50000"/>
                  </a:schemeClr>
                </a:solidFill>
                <a:latin typeface="+mn-ea"/>
              </a:endParaRPr>
            </a:p>
          </p:txBody>
        </p:sp>
        <p:sp>
          <p:nvSpPr>
            <p:cNvPr id="12" name="Shape 6920"/>
            <p:cNvSpPr/>
            <p:nvPr/>
          </p:nvSpPr>
          <p:spPr>
            <a:xfrm>
              <a:off x="1365337" y="3689265"/>
              <a:ext cx="2247901" cy="938719"/>
            </a:xfrm>
            <a:prstGeom prst="rect">
              <a:avLst/>
            </a:prstGeom>
            <a:noFill/>
            <a:ln w="12700">
              <a:round/>
            </a:ln>
            <a:extLst>
              <a:ext uri="{C572A759-6A51-4108-AA02-DFA0A04FC94B}">
                <ma14:wrappingTextBoxFlag xmlns:ma14="http://schemas.microsoft.com/office/mac/drawingml/2011/main" xmlns="" val="1"/>
              </a:ext>
            </a:extLst>
          </p:spPr>
          <p:txBody>
            <a:bodyPr lIns="38100" tIns="38100" rIns="38100" bIns="38100">
              <a:spAutoFit/>
            </a:bodyPr>
            <a:lstStyle>
              <a:lvl1pPr algn="r">
                <a:buClr>
                  <a:srgbClr val="B5B5B5"/>
                </a:buClr>
                <a:defRPr sz="1100">
                  <a:solidFill>
                    <a:srgbClr val="B5B5B5"/>
                  </a:solidFill>
                  <a:uFill>
                    <a:solidFill>
                      <a:srgbClr val="B5B5B5"/>
                    </a:solidFill>
                  </a:uFill>
                </a:defRPr>
              </a:lvl1pPr>
            </a:lstStyle>
            <a:p>
              <a:pPr marL="0" marR="0" lvl="0" indent="0" algn="r" defTabSz="914400" eaLnBrk="1" fontAlgn="auto" latinLnBrk="0" hangingPunct="1">
                <a:lnSpc>
                  <a:spcPct val="100000"/>
                </a:lnSpc>
                <a:spcBef>
                  <a:spcPts val="0"/>
                </a:spcBef>
                <a:spcAft>
                  <a:spcPts val="0"/>
                </a:spcAft>
                <a:buClr>
                  <a:srgbClr val="B5B5B5"/>
                </a:buClr>
                <a:buSzTx/>
                <a:buFontTx/>
                <a:buNone/>
                <a:tabLst/>
                <a:defRPr sz="1800">
                  <a:solidFill>
                    <a:srgbClr val="000000"/>
                  </a:solidFill>
                  <a:uFillTx/>
                </a:defRPr>
              </a:pPr>
              <a:r>
                <a:rPr kumimoji="0" lang="zh-CN" altLang="en-US" sz="14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rPr>
                <a:t>此处添加详细文本描述，建议与标题相关并符合整体语言风格，语言描述尽量简洁生动。</a:t>
              </a:r>
              <a:endParaRPr kumimoji="0" lang="zh-CN" altLang="en-US" sz="6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endParaRPr>
            </a:p>
          </p:txBody>
        </p:sp>
        <p:sp>
          <p:nvSpPr>
            <p:cNvPr id="13" name="Shape 6921"/>
            <p:cNvSpPr/>
            <p:nvPr/>
          </p:nvSpPr>
          <p:spPr>
            <a:xfrm>
              <a:off x="1543138" y="3326823"/>
              <a:ext cx="2070101" cy="384721"/>
            </a:xfrm>
            <a:prstGeom prst="rect">
              <a:avLst/>
            </a:prstGeom>
            <a:noFill/>
            <a:ln w="12700">
              <a:round/>
            </a:ln>
            <a:extLst>
              <a:ext uri="{C572A759-6A51-4108-AA02-DFA0A04FC94B}">
                <ma14:wrappingTextBoxFlag xmlns:ma14="http://schemas.microsoft.com/office/mac/drawingml/2011/main" xmlns="" val="1"/>
              </a:ext>
            </a:extLst>
          </p:spPr>
          <p:txBody>
            <a:bodyPr lIns="38100" tIns="38100" rIns="38100" bIns="38100">
              <a:spAutoFit/>
            </a:bodyPr>
            <a:lstStyle>
              <a:lvl1pPr algn="r">
                <a:buClr>
                  <a:srgbClr val="C5DA41"/>
                </a:buClr>
                <a:buFont typeface="ArialUnicodeMS"/>
                <a:defRPr b="1">
                  <a:solidFill>
                    <a:srgbClr val="C5DA41"/>
                  </a:solidFill>
                  <a:uFill>
                    <a:solidFill>
                      <a:srgbClr val="C5DA41"/>
                    </a:solidFill>
                  </a:uFill>
                  <a:latin typeface="ArialUnicodeMS"/>
                  <a:ea typeface="ArialUnicodeMS"/>
                  <a:cs typeface="ArialUnicodeMS"/>
                  <a:sym typeface="ArialUnicodeMS"/>
                </a:defRPr>
              </a:lvl1pPr>
            </a:lstStyle>
            <a:p>
              <a:pPr lvl="0">
                <a:defRPr b="0">
                  <a:solidFill>
                    <a:srgbClr val="000000"/>
                  </a:solidFill>
                  <a:uFillTx/>
                </a:defRPr>
              </a:pPr>
              <a:r>
                <a:rPr lang="zh-CN" altLang="en-US" sz="2000" b="1" dirty="0" smtClean="0">
                  <a:solidFill>
                    <a:schemeClr val="bg1">
                      <a:lumMod val="50000"/>
                    </a:schemeClr>
                  </a:solidFill>
                  <a:uFill>
                    <a:solidFill>
                      <a:srgbClr val="C5DA41"/>
                    </a:solidFill>
                  </a:uFill>
                  <a:latin typeface="微软雅黑" pitchFamily="34" charset="-122"/>
                  <a:ea typeface="微软雅黑" pitchFamily="34" charset="-122"/>
                </a:rPr>
                <a:t>添加标题</a:t>
              </a:r>
              <a:endParaRPr sz="2000" b="1" dirty="0">
                <a:solidFill>
                  <a:schemeClr val="bg1">
                    <a:lumMod val="50000"/>
                  </a:schemeClr>
                </a:solidFill>
                <a:uFill>
                  <a:solidFill>
                    <a:srgbClr val="C5DA41"/>
                  </a:solidFill>
                </a:uFill>
                <a:latin typeface="+mn-ea"/>
                <a:ea typeface="+mn-ea"/>
              </a:endParaRPr>
            </a:p>
          </p:txBody>
        </p:sp>
        <p:sp>
          <p:nvSpPr>
            <p:cNvPr id="14" name="Shape 6927"/>
            <p:cNvSpPr/>
            <p:nvPr/>
          </p:nvSpPr>
          <p:spPr>
            <a:xfrm>
              <a:off x="3595553" y="3511488"/>
              <a:ext cx="555619" cy="161"/>
            </a:xfrm>
            <a:prstGeom prst="line">
              <a:avLst/>
            </a:prstGeom>
            <a:grpFill/>
            <a:ln w="6350">
              <a:solidFill>
                <a:schemeClr val="bg2"/>
              </a:solidFill>
              <a:prstDash val="dash"/>
              <a:miter lim="400000"/>
              <a:headEnd type="triangle"/>
            </a:ln>
          </p:spPr>
          <p:txBody>
            <a:bodyPr lIns="0" tIns="0" rIns="0" bIns="0"/>
            <a:lstStyle/>
            <a:p>
              <a:pPr lvl="0" defTabSz="457200">
                <a:buClrTx/>
                <a:defRPr sz="1200">
                  <a:uFillTx/>
                  <a:latin typeface="Helvetica"/>
                  <a:ea typeface="Helvetica"/>
                  <a:cs typeface="Helvetica"/>
                  <a:sym typeface="Helvetica"/>
                </a:defRPr>
              </a:pPr>
              <a:endParaRPr sz="1400">
                <a:solidFill>
                  <a:schemeClr val="bg1">
                    <a:lumMod val="50000"/>
                  </a:schemeClr>
                </a:solidFill>
                <a:latin typeface="+mn-ea"/>
              </a:endParaRPr>
            </a:p>
          </p:txBody>
        </p:sp>
      </p:grpSp>
      <p:grpSp>
        <p:nvGrpSpPr>
          <p:cNvPr id="15" name="组合 14"/>
          <p:cNvGrpSpPr/>
          <p:nvPr/>
        </p:nvGrpSpPr>
        <p:grpSpPr>
          <a:xfrm>
            <a:off x="6148791" y="2256540"/>
            <a:ext cx="4501120" cy="1893872"/>
            <a:chOff x="5852042" y="1295871"/>
            <a:chExt cx="4501120" cy="1893872"/>
          </a:xfrm>
          <a:solidFill>
            <a:srgbClr val="FFABB1"/>
          </a:solidFill>
        </p:grpSpPr>
        <p:sp>
          <p:nvSpPr>
            <p:cNvPr id="16" name="Shape 6915"/>
            <p:cNvSpPr/>
            <p:nvPr/>
          </p:nvSpPr>
          <p:spPr>
            <a:xfrm>
              <a:off x="5852042" y="1295871"/>
              <a:ext cx="1702586" cy="1893872"/>
            </a:xfrm>
            <a:custGeom>
              <a:avLst/>
              <a:gdLst/>
              <a:ahLst/>
              <a:cxnLst>
                <a:cxn ang="0">
                  <a:pos x="wd2" y="hd2"/>
                </a:cxn>
                <a:cxn ang="5400000">
                  <a:pos x="wd2" y="hd2"/>
                </a:cxn>
                <a:cxn ang="10800000">
                  <a:pos x="wd2" y="hd2"/>
                </a:cxn>
                <a:cxn ang="16200000">
                  <a:pos x="wd2" y="hd2"/>
                </a:cxn>
              </a:cxnLst>
              <a:rect l="0" t="0" r="r" b="b"/>
              <a:pathLst>
                <a:path w="21600" h="21600" extrusionOk="0">
                  <a:moveTo>
                    <a:pt x="0" y="3181"/>
                  </a:moveTo>
                  <a:cubicBezTo>
                    <a:pt x="1410" y="3559"/>
                    <a:pt x="2375" y="4738"/>
                    <a:pt x="2375" y="6095"/>
                  </a:cubicBezTo>
                  <a:cubicBezTo>
                    <a:pt x="2375" y="7452"/>
                    <a:pt x="1410" y="8609"/>
                    <a:pt x="0" y="9009"/>
                  </a:cubicBezTo>
                  <a:cubicBezTo>
                    <a:pt x="0" y="10188"/>
                    <a:pt x="0" y="10188"/>
                    <a:pt x="0" y="10188"/>
                  </a:cubicBezTo>
                  <a:cubicBezTo>
                    <a:pt x="866" y="10233"/>
                    <a:pt x="1732" y="10344"/>
                    <a:pt x="2573" y="10566"/>
                  </a:cubicBezTo>
                  <a:cubicBezTo>
                    <a:pt x="4379" y="11034"/>
                    <a:pt x="6037" y="11946"/>
                    <a:pt x="7324" y="13169"/>
                  </a:cubicBezTo>
                  <a:cubicBezTo>
                    <a:pt x="8635" y="14370"/>
                    <a:pt x="9501" y="15883"/>
                    <a:pt x="9971" y="17529"/>
                  </a:cubicBezTo>
                  <a:cubicBezTo>
                    <a:pt x="10120" y="18130"/>
                    <a:pt x="10219" y="18753"/>
                    <a:pt x="10268" y="19375"/>
                  </a:cubicBezTo>
                  <a:cubicBezTo>
                    <a:pt x="12767" y="19375"/>
                    <a:pt x="12767" y="19375"/>
                    <a:pt x="12767" y="19375"/>
                  </a:cubicBezTo>
                  <a:cubicBezTo>
                    <a:pt x="12841" y="19754"/>
                    <a:pt x="12841" y="19754"/>
                    <a:pt x="12841" y="19754"/>
                  </a:cubicBezTo>
                  <a:cubicBezTo>
                    <a:pt x="13014" y="20821"/>
                    <a:pt x="14029" y="21600"/>
                    <a:pt x="15216" y="21600"/>
                  </a:cubicBezTo>
                  <a:cubicBezTo>
                    <a:pt x="16404" y="21600"/>
                    <a:pt x="17394" y="20821"/>
                    <a:pt x="17592" y="19776"/>
                  </a:cubicBezTo>
                  <a:cubicBezTo>
                    <a:pt x="17641" y="19375"/>
                    <a:pt x="17641" y="19375"/>
                    <a:pt x="17641" y="19375"/>
                  </a:cubicBezTo>
                  <a:cubicBezTo>
                    <a:pt x="21600" y="19375"/>
                    <a:pt x="21600" y="19375"/>
                    <a:pt x="21600" y="19375"/>
                  </a:cubicBezTo>
                  <a:cubicBezTo>
                    <a:pt x="21600" y="18842"/>
                    <a:pt x="21551" y="18308"/>
                    <a:pt x="21476" y="17774"/>
                  </a:cubicBezTo>
                  <a:cubicBezTo>
                    <a:pt x="20437" y="17596"/>
                    <a:pt x="19423" y="17418"/>
                    <a:pt x="18359" y="17307"/>
                  </a:cubicBezTo>
                  <a:cubicBezTo>
                    <a:pt x="18012" y="15750"/>
                    <a:pt x="18012" y="15750"/>
                    <a:pt x="18012" y="15750"/>
                  </a:cubicBezTo>
                  <a:cubicBezTo>
                    <a:pt x="17518" y="14237"/>
                    <a:pt x="17518" y="14237"/>
                    <a:pt x="17518" y="14237"/>
                  </a:cubicBezTo>
                  <a:cubicBezTo>
                    <a:pt x="18408" y="13703"/>
                    <a:pt x="19225" y="13125"/>
                    <a:pt x="20066" y="12524"/>
                  </a:cubicBezTo>
                  <a:cubicBezTo>
                    <a:pt x="19423" y="10989"/>
                    <a:pt x="18482" y="9543"/>
                    <a:pt x="17443" y="8208"/>
                  </a:cubicBezTo>
                  <a:cubicBezTo>
                    <a:pt x="16429" y="8498"/>
                    <a:pt x="15414" y="8854"/>
                    <a:pt x="14449" y="9209"/>
                  </a:cubicBezTo>
                  <a:cubicBezTo>
                    <a:pt x="14078" y="8809"/>
                    <a:pt x="13732" y="8386"/>
                    <a:pt x="13287" y="8008"/>
                  </a:cubicBezTo>
                  <a:cubicBezTo>
                    <a:pt x="12866" y="7652"/>
                    <a:pt x="12470" y="7252"/>
                    <a:pt x="12000" y="6918"/>
                  </a:cubicBezTo>
                  <a:cubicBezTo>
                    <a:pt x="12470" y="6073"/>
                    <a:pt x="12891" y="5183"/>
                    <a:pt x="13262" y="4293"/>
                  </a:cubicBezTo>
                  <a:cubicBezTo>
                    <a:pt x="11827" y="3270"/>
                    <a:pt x="10268" y="2402"/>
                    <a:pt x="8586" y="1735"/>
                  </a:cubicBezTo>
                  <a:cubicBezTo>
                    <a:pt x="7868" y="2469"/>
                    <a:pt x="7200" y="3203"/>
                    <a:pt x="6581" y="3960"/>
                  </a:cubicBezTo>
                  <a:cubicBezTo>
                    <a:pt x="6037" y="3737"/>
                    <a:pt x="5468" y="3604"/>
                    <a:pt x="4899" y="3426"/>
                  </a:cubicBezTo>
                  <a:cubicBezTo>
                    <a:pt x="4355" y="3270"/>
                    <a:pt x="3761" y="3181"/>
                    <a:pt x="3192" y="3070"/>
                  </a:cubicBezTo>
                  <a:cubicBezTo>
                    <a:pt x="3093" y="2113"/>
                    <a:pt x="2994" y="1135"/>
                    <a:pt x="2796" y="200"/>
                  </a:cubicBezTo>
                  <a:cubicBezTo>
                    <a:pt x="1880" y="111"/>
                    <a:pt x="940" y="22"/>
                    <a:pt x="0" y="0"/>
                  </a:cubicBezTo>
                  <a:lnTo>
                    <a:pt x="0" y="3181"/>
                  </a:lnTo>
                  <a:close/>
                </a:path>
              </a:pathLst>
            </a:custGeom>
            <a:solidFill>
              <a:srgbClr val="F79E5A"/>
            </a:solidFill>
            <a:ln>
              <a:round/>
            </a:ln>
          </p:spPr>
          <p:txBody>
            <a:bodyPr lIns="0" tIns="0" rIns="0" bIns="0"/>
            <a:lstStyle/>
            <a:p>
              <a:pPr lvl="0" defTabSz="457200">
                <a:buClrTx/>
                <a:defRPr sz="1200">
                  <a:uFillTx/>
                  <a:latin typeface="Helvetica"/>
                  <a:ea typeface="Helvetica"/>
                  <a:cs typeface="Helvetica"/>
                  <a:sym typeface="Helvetica"/>
                </a:defRPr>
              </a:pPr>
              <a:endParaRPr sz="1400">
                <a:solidFill>
                  <a:schemeClr val="bg1">
                    <a:lumMod val="50000"/>
                  </a:schemeClr>
                </a:solidFill>
                <a:latin typeface="+mn-ea"/>
              </a:endParaRPr>
            </a:p>
          </p:txBody>
        </p:sp>
        <p:sp>
          <p:nvSpPr>
            <p:cNvPr id="17" name="Shape 6922"/>
            <p:cNvSpPr/>
            <p:nvPr/>
          </p:nvSpPr>
          <p:spPr>
            <a:xfrm>
              <a:off x="8105261" y="1878655"/>
              <a:ext cx="2247901" cy="938719"/>
            </a:xfrm>
            <a:prstGeom prst="rect">
              <a:avLst/>
            </a:prstGeom>
            <a:noFill/>
            <a:ln w="12700">
              <a:round/>
            </a:ln>
            <a:extLst>
              <a:ext uri="{C572A759-6A51-4108-AA02-DFA0A04FC94B}">
                <ma14:wrappingTextBoxFlag xmlns:ma14="http://schemas.microsoft.com/office/mac/drawingml/2011/main" xmlns="" val="1"/>
              </a:ext>
            </a:extLst>
          </p:spPr>
          <p:txBody>
            <a:bodyPr lIns="38100" tIns="38100" rIns="38100" bIns="38100">
              <a:spAutoFit/>
            </a:bodyPr>
            <a:lstStyle>
              <a:lvl1pPr>
                <a:buClr>
                  <a:srgbClr val="B5B5B5"/>
                </a:buClr>
                <a:defRPr sz="1100">
                  <a:solidFill>
                    <a:srgbClr val="B5B5B5"/>
                  </a:solidFill>
                  <a:uFill>
                    <a:solidFill>
                      <a:srgbClr val="B5B5B5"/>
                    </a:solidFill>
                  </a:uFill>
                </a:defRPr>
              </a:lvl1pPr>
            </a:lstStyle>
            <a:p>
              <a:pPr marL="0" marR="0" lvl="0" indent="0" defTabSz="914400" eaLnBrk="1" fontAlgn="auto" latinLnBrk="0" hangingPunct="1">
                <a:lnSpc>
                  <a:spcPct val="100000"/>
                </a:lnSpc>
                <a:spcBef>
                  <a:spcPts val="0"/>
                </a:spcBef>
                <a:spcAft>
                  <a:spcPts val="0"/>
                </a:spcAft>
                <a:buClr>
                  <a:srgbClr val="B5B5B5"/>
                </a:buClr>
                <a:buSzTx/>
                <a:buFontTx/>
                <a:buNone/>
                <a:tabLst/>
                <a:defRPr sz="1800">
                  <a:solidFill>
                    <a:srgbClr val="000000"/>
                  </a:solidFill>
                  <a:uFillTx/>
                </a:defRPr>
              </a:pPr>
              <a:r>
                <a:rPr kumimoji="0" lang="zh-CN" altLang="en-US" sz="14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rPr>
                <a:t>此处添加详细文本描述，建议与标题相关并符合整体语言风格，语言描述尽量简洁生动。</a:t>
              </a:r>
            </a:p>
          </p:txBody>
        </p:sp>
        <p:sp>
          <p:nvSpPr>
            <p:cNvPr id="18" name="Shape 6923"/>
            <p:cNvSpPr/>
            <p:nvPr/>
          </p:nvSpPr>
          <p:spPr>
            <a:xfrm>
              <a:off x="8105260" y="1516213"/>
              <a:ext cx="2070101" cy="384721"/>
            </a:xfrm>
            <a:prstGeom prst="rect">
              <a:avLst/>
            </a:prstGeom>
            <a:noFill/>
            <a:ln w="12700">
              <a:round/>
            </a:ln>
            <a:extLst>
              <a:ext uri="{C572A759-6A51-4108-AA02-DFA0A04FC94B}">
                <ma14:wrappingTextBoxFlag xmlns:ma14="http://schemas.microsoft.com/office/mac/drawingml/2011/main" xmlns="" val="1"/>
              </a:ext>
            </a:extLst>
          </p:spPr>
          <p:txBody>
            <a:bodyPr lIns="38100" tIns="38100" rIns="38100" bIns="38100">
              <a:spAutoFit/>
            </a:bodyPr>
            <a:lstStyle>
              <a:lvl1pPr>
                <a:buClr>
                  <a:srgbClr val="36C0A6"/>
                </a:buClr>
                <a:buFont typeface="ArialUnicodeMS"/>
                <a:defRPr b="1">
                  <a:solidFill>
                    <a:srgbClr val="36C0A6"/>
                  </a:solidFill>
                  <a:uFill>
                    <a:solidFill>
                      <a:srgbClr val="36C0A6"/>
                    </a:solidFill>
                  </a:uFill>
                  <a:latin typeface="ArialUnicodeMS"/>
                  <a:ea typeface="ArialUnicodeMS"/>
                  <a:cs typeface="ArialUnicodeMS"/>
                  <a:sym typeface="ArialUnicodeMS"/>
                </a:defRPr>
              </a:lvl1pPr>
            </a:lstStyle>
            <a:p>
              <a:pPr lvl="0">
                <a:defRPr b="0">
                  <a:solidFill>
                    <a:srgbClr val="000000"/>
                  </a:solidFill>
                  <a:uFillTx/>
                </a:defRPr>
              </a:pPr>
              <a:r>
                <a:rPr lang="zh-CN" altLang="en-US" sz="2000" b="1" dirty="0" smtClean="0">
                  <a:solidFill>
                    <a:schemeClr val="bg1">
                      <a:lumMod val="50000"/>
                    </a:schemeClr>
                  </a:solidFill>
                  <a:uFill>
                    <a:solidFill>
                      <a:srgbClr val="36C0A6"/>
                    </a:solidFill>
                  </a:uFill>
                  <a:latin typeface="微软雅黑" pitchFamily="34" charset="-122"/>
                  <a:ea typeface="微软雅黑" pitchFamily="34" charset="-122"/>
                </a:rPr>
                <a:t>添加标题</a:t>
              </a:r>
              <a:endParaRPr sz="2000" b="1" dirty="0">
                <a:solidFill>
                  <a:schemeClr val="bg1">
                    <a:lumMod val="50000"/>
                  </a:schemeClr>
                </a:solidFill>
                <a:uFill>
                  <a:solidFill>
                    <a:srgbClr val="36C0A6"/>
                  </a:solidFill>
                </a:uFill>
                <a:latin typeface="+mn-ea"/>
                <a:ea typeface="+mn-ea"/>
              </a:endParaRPr>
            </a:p>
          </p:txBody>
        </p:sp>
        <p:sp>
          <p:nvSpPr>
            <p:cNvPr id="19" name="Shape 6928"/>
            <p:cNvSpPr/>
            <p:nvPr/>
          </p:nvSpPr>
          <p:spPr>
            <a:xfrm flipH="1">
              <a:off x="7179964" y="1700879"/>
              <a:ext cx="930282" cy="1"/>
            </a:xfrm>
            <a:prstGeom prst="line">
              <a:avLst/>
            </a:prstGeom>
            <a:grpFill/>
            <a:ln w="6350">
              <a:solidFill>
                <a:schemeClr val="bg2"/>
              </a:solidFill>
              <a:prstDash val="dash"/>
              <a:miter lim="400000"/>
              <a:headEnd type="triangle"/>
            </a:ln>
          </p:spPr>
          <p:txBody>
            <a:bodyPr lIns="0" tIns="0" rIns="0" bIns="0"/>
            <a:lstStyle/>
            <a:p>
              <a:pPr lvl="0" defTabSz="457200">
                <a:buClrTx/>
                <a:defRPr sz="1200">
                  <a:uFillTx/>
                  <a:latin typeface="Helvetica"/>
                  <a:ea typeface="Helvetica"/>
                  <a:cs typeface="Helvetica"/>
                  <a:sym typeface="Helvetica"/>
                </a:defRPr>
              </a:pPr>
              <a:endParaRPr sz="1400">
                <a:solidFill>
                  <a:schemeClr val="bg1">
                    <a:lumMod val="50000"/>
                  </a:schemeClr>
                </a:solidFill>
                <a:latin typeface="+mn-ea"/>
              </a:endParaRPr>
            </a:p>
          </p:txBody>
        </p:sp>
      </p:grpSp>
      <p:grpSp>
        <p:nvGrpSpPr>
          <p:cNvPr id="20" name="组合 19"/>
          <p:cNvGrpSpPr/>
          <p:nvPr/>
        </p:nvGrpSpPr>
        <p:grpSpPr>
          <a:xfrm>
            <a:off x="5961575" y="4033740"/>
            <a:ext cx="4688336" cy="1694446"/>
            <a:chOff x="5664826" y="3073071"/>
            <a:chExt cx="4688336" cy="1694446"/>
          </a:xfrm>
          <a:solidFill>
            <a:srgbClr val="27C5D6"/>
          </a:solidFill>
        </p:grpSpPr>
        <p:sp>
          <p:nvSpPr>
            <p:cNvPr id="21" name="Shape 6917"/>
            <p:cNvSpPr/>
            <p:nvPr/>
          </p:nvSpPr>
          <p:spPr>
            <a:xfrm>
              <a:off x="5664826" y="3073071"/>
              <a:ext cx="1889802" cy="1694446"/>
            </a:xfrm>
            <a:custGeom>
              <a:avLst/>
              <a:gdLst/>
              <a:ahLst/>
              <a:cxnLst>
                <a:cxn ang="0">
                  <a:pos x="wd2" y="hd2"/>
                </a:cxn>
                <a:cxn ang="5400000">
                  <a:pos x="wd2" y="hd2"/>
                </a:cxn>
                <a:cxn ang="10800000">
                  <a:pos x="wd2" y="hd2"/>
                </a:cxn>
                <a:cxn ang="16200000">
                  <a:pos x="wd2" y="hd2"/>
                </a:cxn>
              </a:cxnLst>
              <a:rect l="0" t="0" r="r" b="b"/>
              <a:pathLst>
                <a:path w="21600" h="21600" extrusionOk="0">
                  <a:moveTo>
                    <a:pt x="18546" y="3107"/>
                  </a:moveTo>
                  <a:cubicBezTo>
                    <a:pt x="19482" y="3008"/>
                    <a:pt x="20463" y="2908"/>
                    <a:pt x="21399" y="2734"/>
                  </a:cubicBezTo>
                  <a:cubicBezTo>
                    <a:pt x="21511" y="1814"/>
                    <a:pt x="21578" y="920"/>
                    <a:pt x="21600" y="0"/>
                  </a:cubicBezTo>
                  <a:cubicBezTo>
                    <a:pt x="18769" y="0"/>
                    <a:pt x="18769" y="0"/>
                    <a:pt x="18769" y="0"/>
                  </a:cubicBezTo>
                  <a:cubicBezTo>
                    <a:pt x="18412" y="1491"/>
                    <a:pt x="17231" y="2461"/>
                    <a:pt x="15849" y="2461"/>
                  </a:cubicBezTo>
                  <a:cubicBezTo>
                    <a:pt x="14467" y="2461"/>
                    <a:pt x="13285" y="1491"/>
                    <a:pt x="12907" y="0"/>
                  </a:cubicBezTo>
                  <a:cubicBezTo>
                    <a:pt x="11391" y="0"/>
                    <a:pt x="11391" y="0"/>
                    <a:pt x="11391" y="0"/>
                  </a:cubicBezTo>
                  <a:cubicBezTo>
                    <a:pt x="11346" y="845"/>
                    <a:pt x="11235" y="1665"/>
                    <a:pt x="11012" y="2486"/>
                  </a:cubicBezTo>
                  <a:cubicBezTo>
                    <a:pt x="10544" y="4300"/>
                    <a:pt x="9630" y="5941"/>
                    <a:pt x="8426" y="7258"/>
                  </a:cubicBezTo>
                  <a:cubicBezTo>
                    <a:pt x="7222" y="8575"/>
                    <a:pt x="5684" y="9445"/>
                    <a:pt x="4057" y="9942"/>
                  </a:cubicBezTo>
                  <a:cubicBezTo>
                    <a:pt x="3433" y="10092"/>
                    <a:pt x="2786" y="10191"/>
                    <a:pt x="2140" y="10216"/>
                  </a:cubicBezTo>
                  <a:cubicBezTo>
                    <a:pt x="2140" y="12503"/>
                    <a:pt x="2140" y="12503"/>
                    <a:pt x="2140" y="12503"/>
                  </a:cubicBezTo>
                  <a:cubicBezTo>
                    <a:pt x="1761" y="12577"/>
                    <a:pt x="1761" y="12577"/>
                    <a:pt x="1761" y="12577"/>
                  </a:cubicBezTo>
                  <a:cubicBezTo>
                    <a:pt x="736" y="12801"/>
                    <a:pt x="0" y="13770"/>
                    <a:pt x="0" y="14939"/>
                  </a:cubicBezTo>
                  <a:cubicBezTo>
                    <a:pt x="0" y="16132"/>
                    <a:pt x="736" y="17101"/>
                    <a:pt x="1761" y="17325"/>
                  </a:cubicBezTo>
                  <a:cubicBezTo>
                    <a:pt x="2140" y="17399"/>
                    <a:pt x="2140" y="17399"/>
                    <a:pt x="2140" y="17399"/>
                  </a:cubicBezTo>
                  <a:cubicBezTo>
                    <a:pt x="2140" y="21600"/>
                    <a:pt x="2140" y="21600"/>
                    <a:pt x="2140" y="21600"/>
                  </a:cubicBezTo>
                  <a:cubicBezTo>
                    <a:pt x="2697" y="21600"/>
                    <a:pt x="3254" y="21550"/>
                    <a:pt x="3789" y="21476"/>
                  </a:cubicBezTo>
                  <a:cubicBezTo>
                    <a:pt x="3990" y="20432"/>
                    <a:pt x="4146" y="19413"/>
                    <a:pt x="4258" y="18344"/>
                  </a:cubicBezTo>
                  <a:cubicBezTo>
                    <a:pt x="5818" y="18021"/>
                    <a:pt x="5818" y="18021"/>
                    <a:pt x="5818" y="18021"/>
                  </a:cubicBezTo>
                  <a:cubicBezTo>
                    <a:pt x="7356" y="17499"/>
                    <a:pt x="7356" y="17499"/>
                    <a:pt x="7356" y="17499"/>
                  </a:cubicBezTo>
                  <a:cubicBezTo>
                    <a:pt x="7891" y="18394"/>
                    <a:pt x="8448" y="19214"/>
                    <a:pt x="9050" y="20059"/>
                  </a:cubicBezTo>
                  <a:cubicBezTo>
                    <a:pt x="10611" y="19413"/>
                    <a:pt x="12037" y="18468"/>
                    <a:pt x="13397" y="17424"/>
                  </a:cubicBezTo>
                  <a:cubicBezTo>
                    <a:pt x="13107" y="16405"/>
                    <a:pt x="12750" y="15386"/>
                    <a:pt x="12372" y="14417"/>
                  </a:cubicBezTo>
                  <a:cubicBezTo>
                    <a:pt x="12773" y="14044"/>
                    <a:pt x="13219" y="13696"/>
                    <a:pt x="13575" y="13248"/>
                  </a:cubicBezTo>
                  <a:cubicBezTo>
                    <a:pt x="13954" y="12826"/>
                    <a:pt x="14355" y="12453"/>
                    <a:pt x="14667" y="11981"/>
                  </a:cubicBezTo>
                  <a:cubicBezTo>
                    <a:pt x="15515" y="12428"/>
                    <a:pt x="16406" y="12826"/>
                    <a:pt x="17320" y="13223"/>
                  </a:cubicBezTo>
                  <a:cubicBezTo>
                    <a:pt x="18346" y="11782"/>
                    <a:pt x="19193" y="10216"/>
                    <a:pt x="19861" y="8526"/>
                  </a:cubicBezTo>
                  <a:cubicBezTo>
                    <a:pt x="19148" y="7805"/>
                    <a:pt x="18412" y="7134"/>
                    <a:pt x="17654" y="6512"/>
                  </a:cubicBezTo>
                  <a:cubicBezTo>
                    <a:pt x="17877" y="5965"/>
                    <a:pt x="17989" y="5394"/>
                    <a:pt x="18167" y="4822"/>
                  </a:cubicBezTo>
                  <a:cubicBezTo>
                    <a:pt x="18346" y="4275"/>
                    <a:pt x="18412" y="3679"/>
                    <a:pt x="18546" y="3107"/>
                  </a:cubicBezTo>
                  <a:close/>
                </a:path>
              </a:pathLst>
            </a:custGeom>
            <a:solidFill>
              <a:srgbClr val="B95F95"/>
            </a:solidFill>
            <a:ln>
              <a:round/>
            </a:ln>
          </p:spPr>
          <p:txBody>
            <a:bodyPr lIns="0" tIns="0" rIns="0" bIns="0"/>
            <a:lstStyle/>
            <a:p>
              <a:pPr lvl="0" defTabSz="457200">
                <a:buClrTx/>
                <a:defRPr sz="1200">
                  <a:uFillTx/>
                  <a:latin typeface="Helvetica"/>
                  <a:ea typeface="Helvetica"/>
                  <a:cs typeface="Helvetica"/>
                  <a:sym typeface="Helvetica"/>
                </a:defRPr>
              </a:pPr>
              <a:endParaRPr sz="1400">
                <a:solidFill>
                  <a:schemeClr val="bg1">
                    <a:lumMod val="50000"/>
                  </a:schemeClr>
                </a:solidFill>
                <a:latin typeface="+mn-ea"/>
              </a:endParaRPr>
            </a:p>
          </p:txBody>
        </p:sp>
        <p:sp>
          <p:nvSpPr>
            <p:cNvPr id="22" name="Shape 6924"/>
            <p:cNvSpPr/>
            <p:nvPr/>
          </p:nvSpPr>
          <p:spPr>
            <a:xfrm>
              <a:off x="8105261" y="3689265"/>
              <a:ext cx="2247901" cy="938719"/>
            </a:xfrm>
            <a:prstGeom prst="rect">
              <a:avLst/>
            </a:prstGeom>
            <a:noFill/>
            <a:ln w="12700">
              <a:round/>
            </a:ln>
            <a:extLst>
              <a:ext uri="{C572A759-6A51-4108-AA02-DFA0A04FC94B}">
                <ma14:wrappingTextBoxFlag xmlns:ma14="http://schemas.microsoft.com/office/mac/drawingml/2011/main" xmlns="" val="1"/>
              </a:ext>
            </a:extLst>
          </p:spPr>
          <p:txBody>
            <a:bodyPr lIns="38100" tIns="38100" rIns="38100" bIns="38100">
              <a:spAutoFit/>
            </a:bodyPr>
            <a:lstStyle>
              <a:lvl1pPr>
                <a:buClr>
                  <a:srgbClr val="B5B5B5"/>
                </a:buClr>
                <a:defRPr sz="1100">
                  <a:solidFill>
                    <a:srgbClr val="B5B5B5"/>
                  </a:solidFill>
                  <a:uFill>
                    <a:solidFill>
                      <a:srgbClr val="B5B5B5"/>
                    </a:solidFill>
                  </a:uFill>
                </a:defRPr>
              </a:lvl1pPr>
            </a:lstStyle>
            <a:p>
              <a:pPr marL="0" marR="0" lvl="0" indent="0" defTabSz="914400" eaLnBrk="1" fontAlgn="auto" latinLnBrk="0" hangingPunct="1">
                <a:lnSpc>
                  <a:spcPct val="100000"/>
                </a:lnSpc>
                <a:spcBef>
                  <a:spcPts val="0"/>
                </a:spcBef>
                <a:spcAft>
                  <a:spcPts val="0"/>
                </a:spcAft>
                <a:buClr>
                  <a:srgbClr val="B5B5B5"/>
                </a:buClr>
                <a:buSzTx/>
                <a:buFontTx/>
                <a:buNone/>
                <a:tabLst/>
                <a:defRPr sz="1800">
                  <a:solidFill>
                    <a:srgbClr val="000000"/>
                  </a:solidFill>
                  <a:uFillTx/>
                </a:defRPr>
              </a:pPr>
              <a:r>
                <a:rPr kumimoji="0" lang="zh-CN" altLang="en-US" sz="14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rPr>
                <a:t>此处添加详细文本描述，建议与标题相关并符合整体语言风格，语言描述尽量简洁生动。</a:t>
              </a:r>
            </a:p>
          </p:txBody>
        </p:sp>
        <p:sp>
          <p:nvSpPr>
            <p:cNvPr id="23" name="Shape 6925"/>
            <p:cNvSpPr/>
            <p:nvPr/>
          </p:nvSpPr>
          <p:spPr>
            <a:xfrm>
              <a:off x="8105260" y="3326823"/>
              <a:ext cx="2070101" cy="384721"/>
            </a:xfrm>
            <a:prstGeom prst="rect">
              <a:avLst/>
            </a:prstGeom>
            <a:noFill/>
            <a:ln w="12700">
              <a:round/>
            </a:ln>
            <a:extLst>
              <a:ext uri="{C572A759-6A51-4108-AA02-DFA0A04FC94B}">
                <ma14:wrappingTextBoxFlag xmlns:ma14="http://schemas.microsoft.com/office/mac/drawingml/2011/main" xmlns="" val="1"/>
              </a:ext>
            </a:extLst>
          </p:spPr>
          <p:txBody>
            <a:bodyPr lIns="38100" tIns="38100" rIns="38100" bIns="38100">
              <a:spAutoFit/>
            </a:bodyPr>
            <a:lstStyle>
              <a:lvl1pPr>
                <a:buClr>
                  <a:srgbClr val="DDE896"/>
                </a:buClr>
                <a:buFont typeface="ArialUnicodeMS"/>
                <a:defRPr b="1">
                  <a:solidFill>
                    <a:srgbClr val="DDE896"/>
                  </a:solidFill>
                  <a:uFill>
                    <a:solidFill>
                      <a:srgbClr val="DDE896"/>
                    </a:solidFill>
                  </a:uFill>
                  <a:latin typeface="ArialUnicodeMS"/>
                  <a:ea typeface="ArialUnicodeMS"/>
                  <a:cs typeface="ArialUnicodeMS"/>
                  <a:sym typeface="ArialUnicodeMS"/>
                </a:defRPr>
              </a:lvl1pPr>
            </a:lstStyle>
            <a:p>
              <a:pPr lvl="0">
                <a:defRPr b="0">
                  <a:solidFill>
                    <a:srgbClr val="000000"/>
                  </a:solidFill>
                  <a:uFillTx/>
                </a:defRPr>
              </a:pPr>
              <a:r>
                <a:rPr lang="zh-CN" altLang="en-US" sz="2000" b="1" dirty="0" smtClean="0">
                  <a:solidFill>
                    <a:schemeClr val="bg1">
                      <a:lumMod val="50000"/>
                    </a:schemeClr>
                  </a:solidFill>
                  <a:uFill>
                    <a:solidFill>
                      <a:srgbClr val="DDE896"/>
                    </a:solidFill>
                  </a:uFill>
                  <a:latin typeface="微软雅黑" pitchFamily="34" charset="-122"/>
                  <a:ea typeface="微软雅黑" pitchFamily="34" charset="-122"/>
                </a:rPr>
                <a:t>添加标题</a:t>
              </a:r>
              <a:endParaRPr sz="2000" b="1" dirty="0">
                <a:solidFill>
                  <a:schemeClr val="bg1">
                    <a:lumMod val="50000"/>
                  </a:schemeClr>
                </a:solidFill>
                <a:uFill>
                  <a:solidFill>
                    <a:srgbClr val="DDE896"/>
                  </a:solidFill>
                </a:uFill>
                <a:latin typeface="+mn-ea"/>
                <a:ea typeface="+mn-ea"/>
              </a:endParaRPr>
            </a:p>
          </p:txBody>
        </p:sp>
        <p:sp>
          <p:nvSpPr>
            <p:cNvPr id="24" name="Shape 6929"/>
            <p:cNvSpPr/>
            <p:nvPr/>
          </p:nvSpPr>
          <p:spPr>
            <a:xfrm flipH="1">
              <a:off x="7341889" y="3511490"/>
              <a:ext cx="768357" cy="1"/>
            </a:xfrm>
            <a:prstGeom prst="line">
              <a:avLst/>
            </a:prstGeom>
            <a:grpFill/>
            <a:ln w="6350">
              <a:solidFill>
                <a:schemeClr val="bg2"/>
              </a:solidFill>
              <a:prstDash val="dash"/>
              <a:miter lim="400000"/>
              <a:headEnd type="triangle"/>
            </a:ln>
          </p:spPr>
          <p:txBody>
            <a:bodyPr lIns="0" tIns="0" rIns="0" bIns="0"/>
            <a:lstStyle/>
            <a:p>
              <a:pPr lvl="0" defTabSz="457200">
                <a:buClrTx/>
                <a:defRPr sz="1200">
                  <a:uFillTx/>
                  <a:latin typeface="Helvetica"/>
                  <a:ea typeface="Helvetica"/>
                  <a:cs typeface="Helvetica"/>
                  <a:sym typeface="Helvetica"/>
                </a:defRPr>
              </a:pPr>
              <a:endParaRPr sz="1400">
                <a:solidFill>
                  <a:schemeClr val="bg1">
                    <a:lumMod val="50000"/>
                  </a:schemeClr>
                </a:solidFill>
                <a:latin typeface="+mn-ea"/>
              </a:endParaRPr>
            </a:p>
          </p:txBody>
        </p:sp>
      </p:grpSp>
      <p:grpSp>
        <p:nvGrpSpPr>
          <p:cNvPr id="25" name="Group 6936"/>
          <p:cNvGrpSpPr/>
          <p:nvPr/>
        </p:nvGrpSpPr>
        <p:grpSpPr>
          <a:xfrm>
            <a:off x="5601740" y="3534872"/>
            <a:ext cx="977494" cy="977541"/>
            <a:chOff x="0" y="0"/>
            <a:chExt cx="977493" cy="977540"/>
          </a:xfrm>
          <a:solidFill>
            <a:schemeClr val="bg1">
              <a:lumMod val="50000"/>
            </a:schemeClr>
          </a:solidFill>
        </p:grpSpPr>
        <p:sp>
          <p:nvSpPr>
            <p:cNvPr id="26" name="Shape 6930"/>
            <p:cNvSpPr/>
            <p:nvPr/>
          </p:nvSpPr>
          <p:spPr>
            <a:xfrm>
              <a:off x="-1" y="92449"/>
              <a:ext cx="890097" cy="885092"/>
            </a:xfrm>
            <a:custGeom>
              <a:avLst/>
              <a:gdLst/>
              <a:ahLst/>
              <a:cxnLst>
                <a:cxn ang="0">
                  <a:pos x="wd2" y="hd2"/>
                </a:cxn>
                <a:cxn ang="5400000">
                  <a:pos x="wd2" y="hd2"/>
                </a:cxn>
                <a:cxn ang="10800000">
                  <a:pos x="wd2" y="hd2"/>
                </a:cxn>
                <a:cxn ang="16200000">
                  <a:pos x="wd2" y="hd2"/>
                </a:cxn>
              </a:cxnLst>
              <a:rect l="0" t="0" r="r" b="b"/>
              <a:pathLst>
                <a:path w="21513" h="21600" extrusionOk="0">
                  <a:moveTo>
                    <a:pt x="15259" y="526"/>
                  </a:moveTo>
                  <a:cubicBezTo>
                    <a:pt x="14911" y="175"/>
                    <a:pt x="14448" y="0"/>
                    <a:pt x="13956" y="0"/>
                  </a:cubicBezTo>
                  <a:cubicBezTo>
                    <a:pt x="13464" y="0"/>
                    <a:pt x="13000" y="175"/>
                    <a:pt x="12653" y="526"/>
                  </a:cubicBezTo>
                  <a:cubicBezTo>
                    <a:pt x="11611" y="1578"/>
                    <a:pt x="11611" y="1578"/>
                    <a:pt x="11611" y="1578"/>
                  </a:cubicBezTo>
                  <a:cubicBezTo>
                    <a:pt x="11263" y="1929"/>
                    <a:pt x="11089" y="2397"/>
                    <a:pt x="11089" y="2894"/>
                  </a:cubicBezTo>
                  <a:cubicBezTo>
                    <a:pt x="11089" y="3244"/>
                    <a:pt x="11176" y="3595"/>
                    <a:pt x="11350" y="3887"/>
                  </a:cubicBezTo>
                  <a:cubicBezTo>
                    <a:pt x="1332" y="7921"/>
                    <a:pt x="1332" y="7921"/>
                    <a:pt x="1332" y="7921"/>
                  </a:cubicBezTo>
                  <a:cubicBezTo>
                    <a:pt x="666" y="8242"/>
                    <a:pt x="174" y="8856"/>
                    <a:pt x="29" y="9558"/>
                  </a:cubicBezTo>
                  <a:cubicBezTo>
                    <a:pt x="-87" y="10288"/>
                    <a:pt x="145" y="11048"/>
                    <a:pt x="666" y="11575"/>
                  </a:cubicBezTo>
                  <a:cubicBezTo>
                    <a:pt x="10047" y="20957"/>
                    <a:pt x="10047" y="20957"/>
                    <a:pt x="10047" y="20957"/>
                  </a:cubicBezTo>
                  <a:cubicBezTo>
                    <a:pt x="10452" y="21366"/>
                    <a:pt x="11003" y="21600"/>
                    <a:pt x="11553" y="21600"/>
                  </a:cubicBezTo>
                  <a:cubicBezTo>
                    <a:pt x="11582" y="21600"/>
                    <a:pt x="11611" y="21600"/>
                    <a:pt x="11611" y="21600"/>
                  </a:cubicBezTo>
                  <a:cubicBezTo>
                    <a:pt x="11755" y="21600"/>
                    <a:pt x="11900" y="21571"/>
                    <a:pt x="12074" y="21542"/>
                  </a:cubicBezTo>
                  <a:cubicBezTo>
                    <a:pt x="12798" y="21395"/>
                    <a:pt x="13406" y="20899"/>
                    <a:pt x="13666" y="20197"/>
                  </a:cubicBezTo>
                  <a:cubicBezTo>
                    <a:pt x="17604" y="10230"/>
                    <a:pt x="17604" y="10230"/>
                    <a:pt x="17604" y="10230"/>
                  </a:cubicBezTo>
                  <a:cubicBezTo>
                    <a:pt x="17923" y="10405"/>
                    <a:pt x="18270" y="10522"/>
                    <a:pt x="18618" y="10522"/>
                  </a:cubicBezTo>
                  <a:cubicBezTo>
                    <a:pt x="19110" y="10522"/>
                    <a:pt x="19573" y="10318"/>
                    <a:pt x="19921" y="9967"/>
                  </a:cubicBezTo>
                  <a:cubicBezTo>
                    <a:pt x="20963" y="8944"/>
                    <a:pt x="20963" y="8944"/>
                    <a:pt x="20963" y="8944"/>
                  </a:cubicBezTo>
                  <a:cubicBezTo>
                    <a:pt x="21310" y="8564"/>
                    <a:pt x="21513" y="8096"/>
                    <a:pt x="21513" y="7599"/>
                  </a:cubicBezTo>
                  <a:cubicBezTo>
                    <a:pt x="21513" y="7103"/>
                    <a:pt x="21310" y="6635"/>
                    <a:pt x="20963" y="6284"/>
                  </a:cubicBezTo>
                  <a:lnTo>
                    <a:pt x="15259" y="526"/>
                  </a:lnTo>
                  <a:close/>
                  <a:moveTo>
                    <a:pt x="12305" y="19642"/>
                  </a:moveTo>
                  <a:cubicBezTo>
                    <a:pt x="12219" y="19876"/>
                    <a:pt x="12016" y="20051"/>
                    <a:pt x="11755" y="20080"/>
                  </a:cubicBezTo>
                  <a:cubicBezTo>
                    <a:pt x="11697" y="20109"/>
                    <a:pt x="11640" y="20109"/>
                    <a:pt x="11582" y="20109"/>
                  </a:cubicBezTo>
                  <a:cubicBezTo>
                    <a:pt x="11408" y="20109"/>
                    <a:pt x="11234" y="20022"/>
                    <a:pt x="11089" y="19905"/>
                  </a:cubicBezTo>
                  <a:cubicBezTo>
                    <a:pt x="1679" y="10522"/>
                    <a:pt x="1679" y="10522"/>
                    <a:pt x="1679" y="10522"/>
                  </a:cubicBezTo>
                  <a:cubicBezTo>
                    <a:pt x="1534" y="10347"/>
                    <a:pt x="1448" y="10084"/>
                    <a:pt x="1477" y="9850"/>
                  </a:cubicBezTo>
                  <a:cubicBezTo>
                    <a:pt x="1534" y="9616"/>
                    <a:pt x="1708" y="9412"/>
                    <a:pt x="1911" y="9295"/>
                  </a:cubicBezTo>
                  <a:cubicBezTo>
                    <a:pt x="6515" y="7453"/>
                    <a:pt x="6515" y="7453"/>
                    <a:pt x="6515" y="7453"/>
                  </a:cubicBezTo>
                  <a:cubicBezTo>
                    <a:pt x="9613" y="8476"/>
                    <a:pt x="12682" y="7483"/>
                    <a:pt x="15780" y="10815"/>
                  </a:cubicBezTo>
                  <a:lnTo>
                    <a:pt x="12305" y="19642"/>
                  </a:lnTo>
                  <a:close/>
                  <a:moveTo>
                    <a:pt x="19921" y="7863"/>
                  </a:moveTo>
                  <a:cubicBezTo>
                    <a:pt x="18878" y="8915"/>
                    <a:pt x="18878" y="8915"/>
                    <a:pt x="18878" y="8915"/>
                  </a:cubicBezTo>
                  <a:cubicBezTo>
                    <a:pt x="18733" y="9061"/>
                    <a:pt x="18502" y="9061"/>
                    <a:pt x="18357" y="8915"/>
                  </a:cubicBezTo>
                  <a:cubicBezTo>
                    <a:pt x="17054" y="7599"/>
                    <a:pt x="17054" y="7599"/>
                    <a:pt x="17054" y="7599"/>
                  </a:cubicBezTo>
                  <a:cubicBezTo>
                    <a:pt x="16012" y="10288"/>
                    <a:pt x="16012" y="10288"/>
                    <a:pt x="16012" y="10288"/>
                  </a:cubicBezTo>
                  <a:cubicBezTo>
                    <a:pt x="16099" y="10055"/>
                    <a:pt x="16099" y="10055"/>
                    <a:pt x="16099" y="10055"/>
                  </a:cubicBezTo>
                  <a:cubicBezTo>
                    <a:pt x="13869" y="7804"/>
                    <a:pt x="11611" y="7541"/>
                    <a:pt x="9584" y="7278"/>
                  </a:cubicBezTo>
                  <a:cubicBezTo>
                    <a:pt x="8918" y="7190"/>
                    <a:pt x="8281" y="7103"/>
                    <a:pt x="7644" y="6986"/>
                  </a:cubicBezTo>
                  <a:cubicBezTo>
                    <a:pt x="13927" y="4443"/>
                    <a:pt x="13927" y="4443"/>
                    <a:pt x="13927" y="4443"/>
                  </a:cubicBezTo>
                  <a:cubicBezTo>
                    <a:pt x="12653" y="3157"/>
                    <a:pt x="12653" y="3157"/>
                    <a:pt x="12653" y="3157"/>
                  </a:cubicBezTo>
                  <a:cubicBezTo>
                    <a:pt x="12508" y="3011"/>
                    <a:pt x="12508" y="2777"/>
                    <a:pt x="12653" y="2631"/>
                  </a:cubicBezTo>
                  <a:cubicBezTo>
                    <a:pt x="13695" y="1578"/>
                    <a:pt x="13695" y="1578"/>
                    <a:pt x="13695" y="1578"/>
                  </a:cubicBezTo>
                  <a:cubicBezTo>
                    <a:pt x="13840" y="1432"/>
                    <a:pt x="14072" y="1432"/>
                    <a:pt x="14216" y="1578"/>
                  </a:cubicBezTo>
                  <a:cubicBezTo>
                    <a:pt x="19921" y="7336"/>
                    <a:pt x="19921" y="7336"/>
                    <a:pt x="19921" y="7336"/>
                  </a:cubicBezTo>
                  <a:cubicBezTo>
                    <a:pt x="20065" y="7483"/>
                    <a:pt x="20065" y="7716"/>
                    <a:pt x="19921" y="7863"/>
                  </a:cubicBezTo>
                  <a:close/>
                </a:path>
              </a:pathLst>
            </a:custGeom>
            <a:grpFill/>
            <a:ln w="9525" cap="flat">
              <a:noFill/>
              <a:round/>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27" name="Shape 6931"/>
            <p:cNvSpPr/>
            <p:nvPr/>
          </p:nvSpPr>
          <p:spPr>
            <a:xfrm>
              <a:off x="427848" y="488517"/>
              <a:ext cx="153578" cy="15357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706" y="21600"/>
                    <a:pt x="21600" y="16706"/>
                    <a:pt x="21600" y="10800"/>
                  </a:cubicBezTo>
                  <a:cubicBezTo>
                    <a:pt x="21600" y="4894"/>
                    <a:pt x="16706" y="0"/>
                    <a:pt x="10800" y="0"/>
                  </a:cubicBezTo>
                  <a:cubicBezTo>
                    <a:pt x="4894" y="0"/>
                    <a:pt x="0" y="4894"/>
                    <a:pt x="0" y="10800"/>
                  </a:cubicBezTo>
                  <a:cubicBezTo>
                    <a:pt x="0" y="16706"/>
                    <a:pt x="4894" y="21600"/>
                    <a:pt x="10800" y="21600"/>
                  </a:cubicBezTo>
                  <a:close/>
                  <a:moveTo>
                    <a:pt x="10800" y="4388"/>
                  </a:moveTo>
                  <a:cubicBezTo>
                    <a:pt x="14344" y="4388"/>
                    <a:pt x="17212" y="7256"/>
                    <a:pt x="17212" y="10800"/>
                  </a:cubicBezTo>
                  <a:cubicBezTo>
                    <a:pt x="17212" y="14344"/>
                    <a:pt x="14344" y="17212"/>
                    <a:pt x="10800" y="17212"/>
                  </a:cubicBezTo>
                  <a:cubicBezTo>
                    <a:pt x="7256" y="17212"/>
                    <a:pt x="4387" y="14344"/>
                    <a:pt x="4387" y="10800"/>
                  </a:cubicBezTo>
                  <a:cubicBezTo>
                    <a:pt x="4387" y="7256"/>
                    <a:pt x="7256" y="4388"/>
                    <a:pt x="10800" y="4388"/>
                  </a:cubicBezTo>
                  <a:close/>
                </a:path>
              </a:pathLst>
            </a:custGeom>
            <a:grpFill/>
            <a:ln w="9525" cap="flat">
              <a:noFill/>
              <a:round/>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28" name="Shape 6932"/>
            <p:cNvSpPr/>
            <p:nvPr/>
          </p:nvSpPr>
          <p:spPr>
            <a:xfrm>
              <a:off x="825431" y="0"/>
              <a:ext cx="152063" cy="153578"/>
            </a:xfrm>
            <a:custGeom>
              <a:avLst/>
              <a:gdLst/>
              <a:ahLst/>
              <a:cxnLst>
                <a:cxn ang="0">
                  <a:pos x="wd2" y="hd2"/>
                </a:cxn>
                <a:cxn ang="5400000">
                  <a:pos x="wd2" y="hd2"/>
                </a:cxn>
                <a:cxn ang="10800000">
                  <a:pos x="wd2" y="hd2"/>
                </a:cxn>
                <a:cxn ang="16200000">
                  <a:pos x="wd2" y="hd2"/>
                </a:cxn>
              </a:cxnLst>
              <a:rect l="0" t="0" r="r" b="b"/>
              <a:pathLst>
                <a:path w="21600" h="21600" extrusionOk="0">
                  <a:moveTo>
                    <a:pt x="10715" y="0"/>
                  </a:moveTo>
                  <a:cubicBezTo>
                    <a:pt x="4762" y="0"/>
                    <a:pt x="0" y="4894"/>
                    <a:pt x="0" y="10800"/>
                  </a:cubicBezTo>
                  <a:cubicBezTo>
                    <a:pt x="0" y="16706"/>
                    <a:pt x="4762" y="21600"/>
                    <a:pt x="10715" y="21600"/>
                  </a:cubicBezTo>
                  <a:cubicBezTo>
                    <a:pt x="16668" y="21600"/>
                    <a:pt x="21600" y="16706"/>
                    <a:pt x="21600" y="10800"/>
                  </a:cubicBezTo>
                  <a:cubicBezTo>
                    <a:pt x="21600" y="4894"/>
                    <a:pt x="16668" y="0"/>
                    <a:pt x="10715" y="0"/>
                  </a:cubicBezTo>
                  <a:close/>
                  <a:moveTo>
                    <a:pt x="10715" y="17212"/>
                  </a:moveTo>
                  <a:cubicBezTo>
                    <a:pt x="7143" y="17212"/>
                    <a:pt x="4252" y="14344"/>
                    <a:pt x="4252" y="10800"/>
                  </a:cubicBezTo>
                  <a:cubicBezTo>
                    <a:pt x="4252" y="7256"/>
                    <a:pt x="7143" y="4388"/>
                    <a:pt x="10715" y="4388"/>
                  </a:cubicBezTo>
                  <a:cubicBezTo>
                    <a:pt x="14287" y="4388"/>
                    <a:pt x="17348" y="7256"/>
                    <a:pt x="17348" y="10800"/>
                  </a:cubicBezTo>
                  <a:cubicBezTo>
                    <a:pt x="17348" y="14344"/>
                    <a:pt x="14287" y="17212"/>
                    <a:pt x="10715" y="17212"/>
                  </a:cubicBezTo>
                  <a:close/>
                </a:path>
              </a:pathLst>
            </a:custGeom>
            <a:grpFill/>
            <a:ln w="9525" cap="flat">
              <a:noFill/>
              <a:round/>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29" name="Shape 6933"/>
            <p:cNvSpPr/>
            <p:nvPr/>
          </p:nvSpPr>
          <p:spPr>
            <a:xfrm>
              <a:off x="244465" y="458711"/>
              <a:ext cx="122256" cy="122256"/>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16729"/>
                    <a:pt x="4871" y="21600"/>
                    <a:pt x="10800" y="21600"/>
                  </a:cubicBezTo>
                  <a:cubicBezTo>
                    <a:pt x="16729" y="21600"/>
                    <a:pt x="21600" y="16729"/>
                    <a:pt x="21600" y="10800"/>
                  </a:cubicBezTo>
                  <a:cubicBezTo>
                    <a:pt x="21600" y="4659"/>
                    <a:pt x="16729" y="0"/>
                    <a:pt x="10800" y="0"/>
                  </a:cubicBezTo>
                  <a:cubicBezTo>
                    <a:pt x="4871" y="0"/>
                    <a:pt x="0" y="4659"/>
                    <a:pt x="0" y="10800"/>
                  </a:cubicBezTo>
                  <a:close/>
                  <a:moveTo>
                    <a:pt x="10800" y="5294"/>
                  </a:moveTo>
                  <a:cubicBezTo>
                    <a:pt x="13765" y="5294"/>
                    <a:pt x="16306" y="7624"/>
                    <a:pt x="16306" y="10800"/>
                  </a:cubicBezTo>
                  <a:cubicBezTo>
                    <a:pt x="16306" y="13765"/>
                    <a:pt x="13765" y="16094"/>
                    <a:pt x="10800" y="16094"/>
                  </a:cubicBezTo>
                  <a:cubicBezTo>
                    <a:pt x="7835" y="16094"/>
                    <a:pt x="5506" y="13765"/>
                    <a:pt x="5506" y="10800"/>
                  </a:cubicBezTo>
                  <a:cubicBezTo>
                    <a:pt x="5506" y="7624"/>
                    <a:pt x="7835" y="5294"/>
                    <a:pt x="10800" y="5294"/>
                  </a:cubicBezTo>
                  <a:close/>
                </a:path>
              </a:pathLst>
            </a:custGeom>
            <a:grpFill/>
            <a:ln w="9525" cap="flat">
              <a:noFill/>
              <a:round/>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30" name="Shape 6934"/>
            <p:cNvSpPr/>
            <p:nvPr/>
          </p:nvSpPr>
          <p:spPr>
            <a:xfrm>
              <a:off x="366720" y="671900"/>
              <a:ext cx="61129" cy="611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9525" cap="flat">
              <a:noFill/>
              <a:round/>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sp>
          <p:nvSpPr>
            <p:cNvPr id="31" name="Shape 6935"/>
            <p:cNvSpPr/>
            <p:nvPr/>
          </p:nvSpPr>
          <p:spPr>
            <a:xfrm>
              <a:off x="855742" y="214199"/>
              <a:ext cx="60623" cy="611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9525" cap="flat">
              <a:noFill/>
              <a:round/>
            </a:ln>
            <a:effectLst/>
          </p:spPr>
          <p:txBody>
            <a:bodyPr wrap="square" lIns="0" tIns="0" rIns="0" bIns="0" numCol="1" anchor="t">
              <a:noAutofit/>
            </a:bodyPr>
            <a:lstStyle/>
            <a:p>
              <a:pPr lvl="0" defTabSz="457200">
                <a:buClrTx/>
                <a:defRPr sz="1200">
                  <a:uFillTx/>
                  <a:latin typeface="Helvetica"/>
                  <a:ea typeface="Helvetica"/>
                  <a:cs typeface="Helvetica"/>
                  <a:sym typeface="Helvetica"/>
                </a:defRPr>
              </a:pPr>
              <a:endParaRPr>
                <a:latin typeface="+mn-ea"/>
              </a:endParaRPr>
            </a:p>
          </p:txBody>
        </p:sp>
      </p:grpSp>
    </p:spTree>
    <p:extLst>
      <p:ext uri="{BB962C8B-B14F-4D97-AF65-F5344CB8AC3E}">
        <p14:creationId xmlns:p14="http://schemas.microsoft.com/office/powerpoint/2010/main" val="1025549800"/>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250"/>
                                        <p:tgtEl>
                                          <p:spTgt spid="25"/>
                                        </p:tgtEl>
                                      </p:cBhvr>
                                    </p:animEffect>
                                    <p:anim calcmode="lin" valueType="num">
                                      <p:cBhvr>
                                        <p:cTn id="12" dur="250" fill="hold"/>
                                        <p:tgtEl>
                                          <p:spTgt spid="25"/>
                                        </p:tgtEl>
                                        <p:attrNameLst>
                                          <p:attrName>ppt_x</p:attrName>
                                        </p:attrNameLst>
                                      </p:cBhvr>
                                      <p:tavLst>
                                        <p:tav tm="0">
                                          <p:val>
                                            <p:strVal val="#ppt_x"/>
                                          </p:val>
                                        </p:tav>
                                        <p:tav tm="100000">
                                          <p:val>
                                            <p:strVal val="#ppt_x"/>
                                          </p:val>
                                        </p:tav>
                                      </p:tavLst>
                                    </p:anim>
                                    <p:anim calcmode="lin" valueType="num">
                                      <p:cBhvr>
                                        <p:cTn id="13" dur="250" fill="hold"/>
                                        <p:tgtEl>
                                          <p:spTgt spid="25"/>
                                        </p:tgtEl>
                                        <p:attrNameLst>
                                          <p:attrName>ppt_y</p:attrName>
                                        </p:attrNameLst>
                                      </p:cBhvr>
                                      <p:tavLst>
                                        <p:tav tm="0">
                                          <p:val>
                                            <p:strVal val="#ppt_y+.1"/>
                                          </p:val>
                                        </p:tav>
                                        <p:tav tm="100000">
                                          <p:val>
                                            <p:strVal val="#ppt_y"/>
                                          </p:val>
                                        </p:tav>
                                      </p:tavLst>
                                    </p:anim>
                                  </p:childTnLst>
                                </p:cTn>
                              </p:par>
                            </p:childTnLst>
                          </p:cTn>
                        </p:par>
                        <p:par>
                          <p:cTn id="14" fill="hold">
                            <p:stCondLst>
                              <p:cond delay="750"/>
                            </p:stCondLst>
                            <p:childTnLst>
                              <p:par>
                                <p:cTn id="15" presetID="42" presetClass="entr" presetSubtype="0"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300"/>
                                        <p:tgtEl>
                                          <p:spTgt spid="5"/>
                                        </p:tgtEl>
                                      </p:cBhvr>
                                    </p:animEffect>
                                    <p:anim calcmode="lin" valueType="num">
                                      <p:cBhvr>
                                        <p:cTn id="18" dur="300" fill="hold"/>
                                        <p:tgtEl>
                                          <p:spTgt spid="5"/>
                                        </p:tgtEl>
                                        <p:attrNameLst>
                                          <p:attrName>ppt_x</p:attrName>
                                        </p:attrNameLst>
                                      </p:cBhvr>
                                      <p:tavLst>
                                        <p:tav tm="0">
                                          <p:val>
                                            <p:strVal val="#ppt_x"/>
                                          </p:val>
                                        </p:tav>
                                        <p:tav tm="100000">
                                          <p:val>
                                            <p:strVal val="#ppt_x"/>
                                          </p:val>
                                        </p:tav>
                                      </p:tavLst>
                                    </p:anim>
                                    <p:anim calcmode="lin" valueType="num">
                                      <p:cBhvr>
                                        <p:cTn id="19" dur="300" fill="hold"/>
                                        <p:tgtEl>
                                          <p:spTgt spid="5"/>
                                        </p:tgtEl>
                                        <p:attrNameLst>
                                          <p:attrName>ppt_y</p:attrName>
                                        </p:attrNameLst>
                                      </p:cBhvr>
                                      <p:tavLst>
                                        <p:tav tm="0">
                                          <p:val>
                                            <p:strVal val="#ppt_y+.1"/>
                                          </p:val>
                                        </p:tav>
                                        <p:tav tm="100000">
                                          <p:val>
                                            <p:strVal val="#ppt_y"/>
                                          </p:val>
                                        </p:tav>
                                      </p:tavLst>
                                    </p:anim>
                                  </p:childTnLst>
                                </p:cTn>
                              </p:par>
                            </p:childTnLst>
                          </p:cTn>
                        </p:par>
                        <p:par>
                          <p:cTn id="20" fill="hold">
                            <p:stCondLst>
                              <p:cond delay="1050"/>
                            </p:stCondLst>
                            <p:childTnLst>
                              <p:par>
                                <p:cTn id="21" presetID="42" presetClass="entr" presetSubtype="0" fill="hold"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300"/>
                                        <p:tgtEl>
                                          <p:spTgt spid="15"/>
                                        </p:tgtEl>
                                      </p:cBhvr>
                                    </p:animEffect>
                                    <p:anim calcmode="lin" valueType="num">
                                      <p:cBhvr>
                                        <p:cTn id="24" dur="300" fill="hold"/>
                                        <p:tgtEl>
                                          <p:spTgt spid="15"/>
                                        </p:tgtEl>
                                        <p:attrNameLst>
                                          <p:attrName>ppt_x</p:attrName>
                                        </p:attrNameLst>
                                      </p:cBhvr>
                                      <p:tavLst>
                                        <p:tav tm="0">
                                          <p:val>
                                            <p:strVal val="#ppt_x"/>
                                          </p:val>
                                        </p:tav>
                                        <p:tav tm="100000">
                                          <p:val>
                                            <p:strVal val="#ppt_x"/>
                                          </p:val>
                                        </p:tav>
                                      </p:tavLst>
                                    </p:anim>
                                    <p:anim calcmode="lin" valueType="num">
                                      <p:cBhvr>
                                        <p:cTn id="25" dur="300" fill="hold"/>
                                        <p:tgtEl>
                                          <p:spTgt spid="15"/>
                                        </p:tgtEl>
                                        <p:attrNameLst>
                                          <p:attrName>ppt_y</p:attrName>
                                        </p:attrNameLst>
                                      </p:cBhvr>
                                      <p:tavLst>
                                        <p:tav tm="0">
                                          <p:val>
                                            <p:strVal val="#ppt_y+.1"/>
                                          </p:val>
                                        </p:tav>
                                        <p:tav tm="100000">
                                          <p:val>
                                            <p:strVal val="#ppt_y"/>
                                          </p:val>
                                        </p:tav>
                                      </p:tavLst>
                                    </p:anim>
                                  </p:childTnLst>
                                </p:cTn>
                              </p:par>
                            </p:childTnLst>
                          </p:cTn>
                        </p:par>
                        <p:par>
                          <p:cTn id="26" fill="hold">
                            <p:stCondLst>
                              <p:cond delay="1350"/>
                            </p:stCondLst>
                            <p:childTnLst>
                              <p:par>
                                <p:cTn id="27" presetID="42" presetClass="entr" presetSubtype="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300"/>
                                        <p:tgtEl>
                                          <p:spTgt spid="10"/>
                                        </p:tgtEl>
                                      </p:cBhvr>
                                    </p:animEffect>
                                    <p:anim calcmode="lin" valueType="num">
                                      <p:cBhvr>
                                        <p:cTn id="30" dur="300" fill="hold"/>
                                        <p:tgtEl>
                                          <p:spTgt spid="10"/>
                                        </p:tgtEl>
                                        <p:attrNameLst>
                                          <p:attrName>ppt_x</p:attrName>
                                        </p:attrNameLst>
                                      </p:cBhvr>
                                      <p:tavLst>
                                        <p:tav tm="0">
                                          <p:val>
                                            <p:strVal val="#ppt_x"/>
                                          </p:val>
                                        </p:tav>
                                        <p:tav tm="100000">
                                          <p:val>
                                            <p:strVal val="#ppt_x"/>
                                          </p:val>
                                        </p:tav>
                                      </p:tavLst>
                                    </p:anim>
                                    <p:anim calcmode="lin" valueType="num">
                                      <p:cBhvr>
                                        <p:cTn id="31" dur="300" fill="hold"/>
                                        <p:tgtEl>
                                          <p:spTgt spid="10"/>
                                        </p:tgtEl>
                                        <p:attrNameLst>
                                          <p:attrName>ppt_y</p:attrName>
                                        </p:attrNameLst>
                                      </p:cBhvr>
                                      <p:tavLst>
                                        <p:tav tm="0">
                                          <p:val>
                                            <p:strVal val="#ppt_y+.1"/>
                                          </p:val>
                                        </p:tav>
                                        <p:tav tm="100000">
                                          <p:val>
                                            <p:strVal val="#ppt_y"/>
                                          </p:val>
                                        </p:tav>
                                      </p:tavLst>
                                    </p:anim>
                                  </p:childTnLst>
                                </p:cTn>
                              </p:par>
                            </p:childTnLst>
                          </p:cTn>
                        </p:par>
                        <p:par>
                          <p:cTn id="32" fill="hold">
                            <p:stCondLst>
                              <p:cond delay="1650"/>
                            </p:stCondLst>
                            <p:childTnLst>
                              <p:par>
                                <p:cTn id="33" presetID="42" presetClass="entr" presetSubtype="0" fill="hold"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300"/>
                                        <p:tgtEl>
                                          <p:spTgt spid="20"/>
                                        </p:tgtEl>
                                      </p:cBhvr>
                                    </p:animEffect>
                                    <p:anim calcmode="lin" valueType="num">
                                      <p:cBhvr>
                                        <p:cTn id="36" dur="300" fill="hold"/>
                                        <p:tgtEl>
                                          <p:spTgt spid="20"/>
                                        </p:tgtEl>
                                        <p:attrNameLst>
                                          <p:attrName>ppt_x</p:attrName>
                                        </p:attrNameLst>
                                      </p:cBhvr>
                                      <p:tavLst>
                                        <p:tav tm="0">
                                          <p:val>
                                            <p:strVal val="#ppt_x"/>
                                          </p:val>
                                        </p:tav>
                                        <p:tav tm="100000">
                                          <p:val>
                                            <p:strVal val="#ppt_x"/>
                                          </p:val>
                                        </p:tav>
                                      </p:tavLst>
                                    </p:anim>
                                    <p:anim calcmode="lin" valueType="num">
                                      <p:cBhvr>
                                        <p:cTn id="37" dur="3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85800" y="210072"/>
            <a:ext cx="13525500" cy="831872"/>
            <a:chOff x="430068" y="451372"/>
            <a:chExt cx="3014752" cy="711200"/>
          </a:xfrm>
        </p:grpSpPr>
        <p:sp>
          <p:nvSpPr>
            <p:cNvPr id="35" name="矩形 34"/>
            <p:cNvSpPr/>
            <p:nvPr/>
          </p:nvSpPr>
          <p:spPr>
            <a:xfrm>
              <a:off x="582478" y="451372"/>
              <a:ext cx="2717620" cy="711200"/>
            </a:xfrm>
            <a:prstGeom prst="rect">
              <a:avLst/>
            </a:prstGeom>
            <a:solidFill>
              <a:srgbClr val="3B6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22"/>
            <p:cNvSpPr>
              <a:spLocks noChangeArrowheads="1"/>
            </p:cNvSpPr>
            <p:nvPr/>
          </p:nvSpPr>
          <p:spPr bwMode="auto">
            <a:xfrm>
              <a:off x="430068" y="582484"/>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b="1" dirty="0">
                  <a:solidFill>
                    <a:schemeClr val="bg1"/>
                  </a:solidFill>
                  <a:latin typeface="微软雅黑" pitchFamily="34" charset="-122"/>
                  <a:ea typeface="微软雅黑" pitchFamily="34" charset="-122"/>
                </a:rPr>
                <a:t>加入标题描述</a:t>
              </a:r>
              <a:endParaRPr lang="zh-CN" altLang="zh-CN" sz="2800" b="1" dirty="0">
                <a:solidFill>
                  <a:schemeClr val="bg1"/>
                </a:solidFill>
                <a:latin typeface="微软雅黑" pitchFamily="34" charset="-122"/>
                <a:ea typeface="微软雅黑" pitchFamily="34" charset="-122"/>
              </a:endParaRPr>
            </a:p>
          </p:txBody>
        </p:sp>
      </p:grpSp>
      <p:grpSp>
        <p:nvGrpSpPr>
          <p:cNvPr id="5" name="Group 30"/>
          <p:cNvGrpSpPr/>
          <p:nvPr/>
        </p:nvGrpSpPr>
        <p:grpSpPr>
          <a:xfrm>
            <a:off x="1375498" y="2172871"/>
            <a:ext cx="1920346" cy="3746376"/>
            <a:chOff x="838200" y="1428750"/>
            <a:chExt cx="1524000" cy="2973603"/>
          </a:xfrm>
        </p:grpSpPr>
        <p:sp>
          <p:nvSpPr>
            <p:cNvPr id="6" name="Rounded Rectangle 5"/>
            <p:cNvSpPr/>
            <p:nvPr/>
          </p:nvSpPr>
          <p:spPr>
            <a:xfrm>
              <a:off x="838200" y="1428750"/>
              <a:ext cx="1524000" cy="1524000"/>
            </a:xfrm>
            <a:prstGeom prst="roundRect">
              <a:avLst/>
            </a:prstGeom>
            <a:solidFill>
              <a:srgbClr val="3B68A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cs typeface="+mn-cs"/>
              </a:endParaRPr>
            </a:p>
          </p:txBody>
        </p:sp>
        <p:sp>
          <p:nvSpPr>
            <p:cNvPr id="7" name="Rectangle 18"/>
            <p:cNvSpPr/>
            <p:nvPr/>
          </p:nvSpPr>
          <p:spPr>
            <a:xfrm>
              <a:off x="838200" y="3363032"/>
              <a:ext cx="1524000" cy="928306"/>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rPr>
                <a:t>此处添加详细文本描述，建议与</a:t>
              </a:r>
              <a:r>
                <a:rPr kumimoji="0" lang="zh-CN" altLang="en-US" sz="1400" b="0" i="0" u="none" strike="noStrike" kern="0" cap="none" spc="0" normalizeH="0" baseline="0" noProof="0" dirty="0" smtClean="0">
                  <a:ln>
                    <a:noFill/>
                  </a:ln>
                  <a:solidFill>
                    <a:schemeClr val="bg1">
                      <a:lumMod val="50000"/>
                    </a:schemeClr>
                  </a:solidFill>
                  <a:effectLst/>
                  <a:uLnTx/>
                  <a:uFillTx/>
                  <a:latin typeface="微软雅黑" pitchFamily="34" charset="-122"/>
                  <a:ea typeface="微软雅黑" pitchFamily="34" charset="-122"/>
                </a:rPr>
                <a:t>标题相关并符合整体语言风格，语言描述尽量简洁生动。的</a:t>
              </a:r>
              <a:r>
                <a:rPr kumimoji="0" lang="zh-CN" altLang="en-US" sz="14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rPr>
                <a:t>字数控制在</a:t>
              </a:r>
              <a:r>
                <a:rPr kumimoji="0" lang="en-US" altLang="zh-CN" sz="1400" b="0" i="0" u="none" strike="noStrike" kern="0" cap="none" spc="0" normalizeH="0" baseline="0" noProof="0" dirty="0" smtClean="0">
                  <a:ln>
                    <a:noFill/>
                  </a:ln>
                  <a:solidFill>
                    <a:schemeClr val="bg1">
                      <a:lumMod val="50000"/>
                    </a:schemeClr>
                  </a:solidFill>
                  <a:effectLst/>
                  <a:uLnTx/>
                  <a:uFillTx/>
                  <a:latin typeface="微软雅黑" pitchFamily="34" charset="-122"/>
                  <a:ea typeface="微软雅黑" pitchFamily="34" charset="-122"/>
                </a:rPr>
                <a:t>200</a:t>
              </a:r>
              <a:endParaRPr kumimoji="0" lang="ms-MY" altLang="zh-CN" sz="14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endParaRPr>
            </a:p>
          </p:txBody>
        </p:sp>
        <p:sp>
          <p:nvSpPr>
            <p:cNvPr id="8" name="Rounded Rectangle 22"/>
            <p:cNvSpPr/>
            <p:nvPr/>
          </p:nvSpPr>
          <p:spPr>
            <a:xfrm>
              <a:off x="838200" y="4326153"/>
              <a:ext cx="1524000" cy="76200"/>
            </a:xfrm>
            <a:prstGeom prst="roundRect">
              <a:avLst/>
            </a:prstGeom>
            <a:solidFill>
              <a:srgbClr val="3B68A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cs typeface="+mn-cs"/>
              </a:endParaRPr>
            </a:p>
          </p:txBody>
        </p:sp>
      </p:grpSp>
      <p:grpSp>
        <p:nvGrpSpPr>
          <p:cNvPr id="9" name="Group 31"/>
          <p:cNvGrpSpPr/>
          <p:nvPr/>
        </p:nvGrpSpPr>
        <p:grpSpPr>
          <a:xfrm>
            <a:off x="3871948" y="2172871"/>
            <a:ext cx="1920346" cy="3731859"/>
            <a:chOff x="2819400" y="1428750"/>
            <a:chExt cx="1524000" cy="2962080"/>
          </a:xfrm>
        </p:grpSpPr>
        <p:sp>
          <p:nvSpPr>
            <p:cNvPr id="10" name="Rounded Rectangle 6"/>
            <p:cNvSpPr/>
            <p:nvPr/>
          </p:nvSpPr>
          <p:spPr>
            <a:xfrm>
              <a:off x="2819400" y="1428750"/>
              <a:ext cx="1524000" cy="1524000"/>
            </a:xfrm>
            <a:prstGeom prst="roundRect">
              <a:avLst/>
            </a:prstGeom>
            <a:solidFill>
              <a:srgbClr val="F79E5A"/>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cs typeface="+mn-cs"/>
              </a:endParaRPr>
            </a:p>
          </p:txBody>
        </p:sp>
        <p:sp>
          <p:nvSpPr>
            <p:cNvPr id="11" name="Rectangle 19"/>
            <p:cNvSpPr/>
            <p:nvPr/>
          </p:nvSpPr>
          <p:spPr>
            <a:xfrm>
              <a:off x="2819400" y="3363031"/>
              <a:ext cx="1524000" cy="928306"/>
            </a:xfrm>
            <a:prstGeom prst="rect">
              <a:avLst/>
            </a:prstGeom>
          </p:spPr>
          <p:txBody>
            <a:bodyPr wrap="square">
              <a:spAutoFit/>
            </a:bodyPr>
            <a:lstStyle/>
            <a:p>
              <a:pPr lvl="0" algn="ctr">
                <a:defRPr/>
              </a:pPr>
              <a:r>
                <a:rPr lang="zh-CN" altLang="en-US" sz="1400" kern="0" dirty="0">
                  <a:solidFill>
                    <a:schemeClr val="bg1">
                      <a:lumMod val="50000"/>
                    </a:schemeClr>
                  </a:solidFill>
                  <a:latin typeface="微软雅黑" pitchFamily="34" charset="-122"/>
                  <a:ea typeface="微软雅黑" pitchFamily="34" charset="-122"/>
                </a:rPr>
                <a:t>此处添加详细文本描述，建议与标题相关并符合整体语言风格，语言描述尽量简洁生动。的字数控制在</a:t>
              </a:r>
              <a:r>
                <a:rPr lang="en-US" altLang="zh-CN" sz="1400" kern="0" dirty="0">
                  <a:solidFill>
                    <a:schemeClr val="bg1">
                      <a:lumMod val="50000"/>
                    </a:schemeClr>
                  </a:solidFill>
                  <a:latin typeface="微软雅黑" pitchFamily="34" charset="-122"/>
                  <a:ea typeface="微软雅黑" pitchFamily="34" charset="-122"/>
                </a:rPr>
                <a:t>200</a:t>
              </a:r>
              <a:endParaRPr lang="ms-MY" altLang="zh-CN" sz="1400" kern="0" dirty="0">
                <a:solidFill>
                  <a:schemeClr val="bg1">
                    <a:lumMod val="50000"/>
                  </a:schemeClr>
                </a:solidFill>
                <a:latin typeface="微软雅黑" pitchFamily="34" charset="-122"/>
                <a:ea typeface="微软雅黑" pitchFamily="34" charset="-122"/>
              </a:endParaRPr>
            </a:p>
          </p:txBody>
        </p:sp>
        <p:sp>
          <p:nvSpPr>
            <p:cNvPr id="12" name="Rounded Rectangle 23"/>
            <p:cNvSpPr/>
            <p:nvPr/>
          </p:nvSpPr>
          <p:spPr>
            <a:xfrm>
              <a:off x="2819400" y="4314630"/>
              <a:ext cx="1524000" cy="76200"/>
            </a:xfrm>
            <a:prstGeom prst="roundRect">
              <a:avLst/>
            </a:prstGeom>
            <a:solidFill>
              <a:srgbClr val="F79E5A"/>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cs typeface="+mn-cs"/>
              </a:endParaRPr>
            </a:p>
          </p:txBody>
        </p:sp>
      </p:grpSp>
      <p:grpSp>
        <p:nvGrpSpPr>
          <p:cNvPr id="13" name="Group 32"/>
          <p:cNvGrpSpPr/>
          <p:nvPr/>
        </p:nvGrpSpPr>
        <p:grpSpPr>
          <a:xfrm>
            <a:off x="6368397" y="2172871"/>
            <a:ext cx="1920346" cy="3746373"/>
            <a:chOff x="4800600" y="1428750"/>
            <a:chExt cx="1524000" cy="2973600"/>
          </a:xfrm>
          <a:solidFill>
            <a:srgbClr val="4DCEB8"/>
          </a:solidFill>
        </p:grpSpPr>
        <p:sp>
          <p:nvSpPr>
            <p:cNvPr id="14" name="Rounded Rectangle 7"/>
            <p:cNvSpPr/>
            <p:nvPr/>
          </p:nvSpPr>
          <p:spPr>
            <a:xfrm>
              <a:off x="4800600" y="1428750"/>
              <a:ext cx="1524000" cy="1524000"/>
            </a:xfrm>
            <a:prstGeom prst="roundRect">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cs typeface="+mn-cs"/>
              </a:endParaRPr>
            </a:p>
          </p:txBody>
        </p:sp>
        <p:sp>
          <p:nvSpPr>
            <p:cNvPr id="15" name="Rectangle 20"/>
            <p:cNvSpPr/>
            <p:nvPr/>
          </p:nvSpPr>
          <p:spPr>
            <a:xfrm>
              <a:off x="4800600" y="3351513"/>
              <a:ext cx="1524000" cy="928306"/>
            </a:xfrm>
            <a:prstGeom prst="rect">
              <a:avLst/>
            </a:prstGeom>
            <a:noFill/>
          </p:spPr>
          <p:txBody>
            <a:bodyPr wrap="square">
              <a:spAutoFit/>
            </a:bodyPr>
            <a:lstStyle/>
            <a:p>
              <a:pPr lvl="0" algn="ctr">
                <a:defRPr/>
              </a:pPr>
              <a:r>
                <a:rPr lang="zh-CN" altLang="en-US" sz="1400" kern="0" dirty="0">
                  <a:solidFill>
                    <a:schemeClr val="bg1">
                      <a:lumMod val="50000"/>
                    </a:schemeClr>
                  </a:solidFill>
                  <a:latin typeface="微软雅黑" pitchFamily="34" charset="-122"/>
                  <a:ea typeface="微软雅黑" pitchFamily="34" charset="-122"/>
                </a:rPr>
                <a:t>此处添加详细文本描述，建议与标题相关并符合整体语言风格，语言描述尽量简洁生动。的字数控制在</a:t>
              </a:r>
              <a:r>
                <a:rPr lang="en-US" altLang="zh-CN" sz="1400" kern="0" dirty="0">
                  <a:solidFill>
                    <a:schemeClr val="bg1">
                      <a:lumMod val="50000"/>
                    </a:schemeClr>
                  </a:solidFill>
                  <a:latin typeface="微软雅黑" pitchFamily="34" charset="-122"/>
                  <a:ea typeface="微软雅黑" pitchFamily="34" charset="-122"/>
                </a:rPr>
                <a:t>200</a:t>
              </a:r>
              <a:endParaRPr lang="ms-MY" altLang="zh-CN" sz="1400" kern="0" dirty="0">
                <a:solidFill>
                  <a:schemeClr val="bg1">
                    <a:lumMod val="50000"/>
                  </a:schemeClr>
                </a:solidFill>
                <a:latin typeface="微软雅黑" pitchFamily="34" charset="-122"/>
                <a:ea typeface="微软雅黑" pitchFamily="34" charset="-122"/>
              </a:endParaRPr>
            </a:p>
          </p:txBody>
        </p:sp>
        <p:sp>
          <p:nvSpPr>
            <p:cNvPr id="16" name="Rounded Rectangle 24"/>
            <p:cNvSpPr/>
            <p:nvPr/>
          </p:nvSpPr>
          <p:spPr>
            <a:xfrm>
              <a:off x="4800600" y="4326150"/>
              <a:ext cx="1524000" cy="76200"/>
            </a:xfrm>
            <a:prstGeom prst="roundRect">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cs typeface="+mn-cs"/>
              </a:endParaRPr>
            </a:p>
          </p:txBody>
        </p:sp>
      </p:grpSp>
      <p:grpSp>
        <p:nvGrpSpPr>
          <p:cNvPr id="17" name="Group 33"/>
          <p:cNvGrpSpPr/>
          <p:nvPr/>
        </p:nvGrpSpPr>
        <p:grpSpPr>
          <a:xfrm>
            <a:off x="8864847" y="2172871"/>
            <a:ext cx="1920346" cy="3731859"/>
            <a:chOff x="6781800" y="1428750"/>
            <a:chExt cx="1524000" cy="2962080"/>
          </a:xfrm>
          <a:solidFill>
            <a:srgbClr val="B95F95"/>
          </a:solidFill>
        </p:grpSpPr>
        <p:sp>
          <p:nvSpPr>
            <p:cNvPr id="18" name="Rounded Rectangle 8"/>
            <p:cNvSpPr/>
            <p:nvPr/>
          </p:nvSpPr>
          <p:spPr>
            <a:xfrm>
              <a:off x="6781800" y="1428750"/>
              <a:ext cx="1524000" cy="1524000"/>
            </a:xfrm>
            <a:prstGeom prst="roundRect">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cs typeface="+mn-cs"/>
              </a:endParaRPr>
            </a:p>
          </p:txBody>
        </p:sp>
        <p:sp>
          <p:nvSpPr>
            <p:cNvPr id="19" name="Rectangle 21"/>
            <p:cNvSpPr/>
            <p:nvPr/>
          </p:nvSpPr>
          <p:spPr>
            <a:xfrm>
              <a:off x="6781800" y="3339991"/>
              <a:ext cx="1524000" cy="928306"/>
            </a:xfrm>
            <a:prstGeom prst="rect">
              <a:avLst/>
            </a:prstGeom>
            <a:noFill/>
          </p:spPr>
          <p:txBody>
            <a:bodyPr wrap="square">
              <a:spAutoFit/>
            </a:bodyPr>
            <a:lstStyle/>
            <a:p>
              <a:pPr lvl="0" algn="ctr">
                <a:defRPr/>
              </a:pPr>
              <a:r>
                <a:rPr lang="zh-CN" altLang="en-US" sz="1400" kern="0" dirty="0">
                  <a:solidFill>
                    <a:schemeClr val="bg1">
                      <a:lumMod val="50000"/>
                    </a:schemeClr>
                  </a:solidFill>
                  <a:latin typeface="微软雅黑" pitchFamily="34" charset="-122"/>
                  <a:ea typeface="微软雅黑" pitchFamily="34" charset="-122"/>
                </a:rPr>
                <a:t>此处添加详细文本描述，建议与标题相关并符合整体语言风格，语言描述尽量简洁生动。的字数控制在</a:t>
              </a:r>
              <a:r>
                <a:rPr lang="en-US" altLang="zh-CN" sz="1400" kern="0" dirty="0">
                  <a:solidFill>
                    <a:schemeClr val="bg1">
                      <a:lumMod val="50000"/>
                    </a:schemeClr>
                  </a:solidFill>
                  <a:latin typeface="微软雅黑" pitchFamily="34" charset="-122"/>
                  <a:ea typeface="微软雅黑" pitchFamily="34" charset="-122"/>
                </a:rPr>
                <a:t>200</a:t>
              </a:r>
              <a:endParaRPr lang="ms-MY" altLang="zh-CN" sz="1400" kern="0" dirty="0">
                <a:solidFill>
                  <a:schemeClr val="bg1">
                    <a:lumMod val="50000"/>
                  </a:schemeClr>
                </a:solidFill>
                <a:latin typeface="微软雅黑" pitchFamily="34" charset="-122"/>
                <a:ea typeface="微软雅黑" pitchFamily="34" charset="-122"/>
              </a:endParaRPr>
            </a:p>
          </p:txBody>
        </p:sp>
        <p:sp>
          <p:nvSpPr>
            <p:cNvPr id="20" name="Rounded Rectangle 25"/>
            <p:cNvSpPr/>
            <p:nvPr/>
          </p:nvSpPr>
          <p:spPr>
            <a:xfrm>
              <a:off x="6781800" y="4314630"/>
              <a:ext cx="1524000" cy="76200"/>
            </a:xfrm>
            <a:prstGeom prst="roundRect">
              <a:avLst/>
            </a:prstGeom>
            <a:gr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chemeClr val="bg1">
                    <a:lumMod val="50000"/>
                  </a:schemeClr>
                </a:solidFill>
                <a:effectLst/>
                <a:uLnTx/>
                <a:uFillTx/>
                <a:latin typeface="微软雅黑" pitchFamily="34" charset="-122"/>
                <a:ea typeface="微软雅黑" pitchFamily="34" charset="-122"/>
                <a:cs typeface="+mn-cs"/>
              </a:endParaRPr>
            </a:p>
          </p:txBody>
        </p:sp>
      </p:grpSp>
      <p:sp>
        <p:nvSpPr>
          <p:cNvPr id="21" name="矩形 20"/>
          <p:cNvSpPr>
            <a:spLocks noChangeArrowheads="1"/>
          </p:cNvSpPr>
          <p:nvPr/>
        </p:nvSpPr>
        <p:spPr bwMode="auto">
          <a:xfrm>
            <a:off x="1719931" y="4259374"/>
            <a:ext cx="1025788" cy="30784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a:spcBef>
                <a:spcPct val="0"/>
              </a:spcBef>
            </a:pPr>
            <a:r>
              <a:rPr lang="zh-CN" altLang="en-US" b="1" cap="all" dirty="0" smtClean="0">
                <a:solidFill>
                  <a:schemeClr val="bg1">
                    <a:lumMod val="50000"/>
                  </a:schemeClr>
                </a:solidFill>
                <a:latin typeface="微软雅黑" pitchFamily="34" charset="-122"/>
                <a:ea typeface="微软雅黑" pitchFamily="34" charset="-122"/>
                <a:cs typeface="+mj-cs"/>
              </a:rPr>
              <a:t>通用名</a:t>
            </a:r>
            <a:endParaRPr lang="en-US" altLang="zh-CN" b="1" cap="all" dirty="0">
              <a:solidFill>
                <a:schemeClr val="bg1">
                  <a:lumMod val="50000"/>
                </a:schemeClr>
              </a:solidFill>
              <a:latin typeface="微软雅黑" pitchFamily="34" charset="-122"/>
              <a:ea typeface="微软雅黑" pitchFamily="34" charset="-122"/>
              <a:cs typeface="+mj-cs"/>
            </a:endParaRPr>
          </a:p>
        </p:txBody>
      </p:sp>
      <p:sp>
        <p:nvSpPr>
          <p:cNvPr id="22" name="矩形 21"/>
          <p:cNvSpPr>
            <a:spLocks noChangeArrowheads="1"/>
          </p:cNvSpPr>
          <p:nvPr/>
        </p:nvSpPr>
        <p:spPr bwMode="auto">
          <a:xfrm>
            <a:off x="4317720" y="4259374"/>
            <a:ext cx="1025788" cy="30784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a:spcBef>
                <a:spcPct val="0"/>
              </a:spcBef>
            </a:pPr>
            <a:r>
              <a:rPr lang="zh-CN" altLang="en-US" b="1" cap="all" dirty="0">
                <a:solidFill>
                  <a:schemeClr val="bg1">
                    <a:lumMod val="50000"/>
                  </a:schemeClr>
                </a:solidFill>
                <a:latin typeface="微软雅黑" pitchFamily="34" charset="-122"/>
                <a:ea typeface="微软雅黑" pitchFamily="34" charset="-122"/>
              </a:rPr>
              <a:t>通用名</a:t>
            </a:r>
            <a:endParaRPr lang="en-US" altLang="zh-CN" b="1" cap="all" dirty="0">
              <a:solidFill>
                <a:schemeClr val="bg1">
                  <a:lumMod val="50000"/>
                </a:schemeClr>
              </a:solidFill>
              <a:latin typeface="微软雅黑" pitchFamily="34" charset="-122"/>
              <a:ea typeface="微软雅黑" pitchFamily="34" charset="-122"/>
            </a:endParaRPr>
          </a:p>
        </p:txBody>
      </p:sp>
      <p:sp>
        <p:nvSpPr>
          <p:cNvPr id="23" name="矩形 22"/>
          <p:cNvSpPr>
            <a:spLocks noChangeArrowheads="1"/>
          </p:cNvSpPr>
          <p:nvPr/>
        </p:nvSpPr>
        <p:spPr bwMode="auto">
          <a:xfrm>
            <a:off x="6842940" y="4259374"/>
            <a:ext cx="1025788" cy="30784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a:spcBef>
                <a:spcPct val="0"/>
              </a:spcBef>
            </a:pPr>
            <a:r>
              <a:rPr lang="zh-CN" altLang="en-US" b="1" cap="all" dirty="0">
                <a:solidFill>
                  <a:schemeClr val="bg1">
                    <a:lumMod val="50000"/>
                  </a:schemeClr>
                </a:solidFill>
                <a:latin typeface="微软雅黑" pitchFamily="34" charset="-122"/>
                <a:ea typeface="微软雅黑" pitchFamily="34" charset="-122"/>
              </a:rPr>
              <a:t>通用名</a:t>
            </a:r>
            <a:endParaRPr lang="en-US" altLang="zh-CN" b="1" cap="all" dirty="0">
              <a:solidFill>
                <a:schemeClr val="bg1">
                  <a:lumMod val="50000"/>
                </a:schemeClr>
              </a:solidFill>
              <a:latin typeface="微软雅黑" pitchFamily="34" charset="-122"/>
              <a:ea typeface="微软雅黑" pitchFamily="34" charset="-122"/>
            </a:endParaRPr>
          </a:p>
        </p:txBody>
      </p:sp>
      <p:sp>
        <p:nvSpPr>
          <p:cNvPr id="24" name="矩形 23"/>
          <p:cNvSpPr>
            <a:spLocks noChangeArrowheads="1"/>
          </p:cNvSpPr>
          <p:nvPr/>
        </p:nvSpPr>
        <p:spPr bwMode="auto">
          <a:xfrm>
            <a:off x="9326448" y="4259374"/>
            <a:ext cx="1025788" cy="30784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a:spcBef>
                <a:spcPct val="0"/>
              </a:spcBef>
            </a:pPr>
            <a:r>
              <a:rPr lang="zh-CN" altLang="en-US" b="1" cap="all" dirty="0">
                <a:solidFill>
                  <a:schemeClr val="bg1">
                    <a:lumMod val="50000"/>
                  </a:schemeClr>
                </a:solidFill>
                <a:latin typeface="微软雅黑" pitchFamily="34" charset="-122"/>
                <a:ea typeface="微软雅黑" pitchFamily="34" charset="-122"/>
              </a:rPr>
              <a:t>通用名</a:t>
            </a:r>
            <a:endParaRPr lang="en-US" altLang="zh-CN" b="1" cap="all" dirty="0">
              <a:solidFill>
                <a:schemeClr val="bg1">
                  <a:lumMod val="50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025549800"/>
      </p:ext>
    </p:extLst>
  </p:cSld>
  <p:clrMapOvr>
    <a:masterClrMapping/>
  </p:clrMapOvr>
  <mc:AlternateContent xmlns:mc="http://schemas.openxmlformats.org/markup-compatibility/2006" xmlns:p14="http://schemas.microsoft.com/office/powerpoint/2010/main">
    <mc:Choice Requires="p14">
      <p:transition spd="slow" p14:dur="2000" advTm="1000"/>
    </mc:Choice>
    <mc:Fallback xmlns="">
      <p:transition spd="slow" advTm="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par>
                          <p:cTn id="8" fill="hold">
                            <p:stCondLst>
                              <p:cond delay="500"/>
                            </p:stCondLst>
                            <p:childTnLst>
                              <p:par>
                                <p:cTn id="9" presetID="2" presetClass="entr" presetSubtype="4" decel="5000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300" fill="hold"/>
                                        <p:tgtEl>
                                          <p:spTgt spid="5"/>
                                        </p:tgtEl>
                                        <p:attrNameLst>
                                          <p:attrName>ppt_x</p:attrName>
                                        </p:attrNameLst>
                                      </p:cBhvr>
                                      <p:tavLst>
                                        <p:tav tm="0">
                                          <p:val>
                                            <p:strVal val="#ppt_x"/>
                                          </p:val>
                                        </p:tav>
                                        <p:tav tm="100000">
                                          <p:val>
                                            <p:strVal val="#ppt_x"/>
                                          </p:val>
                                        </p:tav>
                                      </p:tavLst>
                                    </p:anim>
                                    <p:anim calcmode="lin" valueType="num">
                                      <p:cBhvr additive="base">
                                        <p:cTn id="12" dur="300" fill="hold"/>
                                        <p:tgtEl>
                                          <p:spTgt spid="5"/>
                                        </p:tgtEl>
                                        <p:attrNameLst>
                                          <p:attrName>ppt_y</p:attrName>
                                        </p:attrNameLst>
                                      </p:cBhvr>
                                      <p:tavLst>
                                        <p:tav tm="0">
                                          <p:val>
                                            <p:strVal val="1+#ppt_h/2"/>
                                          </p:val>
                                        </p:tav>
                                        <p:tav tm="100000">
                                          <p:val>
                                            <p:strVal val="#ppt_y"/>
                                          </p:val>
                                        </p:tav>
                                      </p:tavLst>
                                    </p:anim>
                                  </p:childTnLst>
                                </p:cTn>
                              </p:par>
                            </p:childTnLst>
                          </p:cTn>
                        </p:par>
                        <p:par>
                          <p:cTn id="13" fill="hold">
                            <p:stCondLst>
                              <p:cond delay="800"/>
                            </p:stCondLst>
                            <p:childTnLst>
                              <p:par>
                                <p:cTn id="14" presetID="2" presetClass="entr" presetSubtype="4" decel="50000"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300" fill="hold"/>
                                        <p:tgtEl>
                                          <p:spTgt spid="9"/>
                                        </p:tgtEl>
                                        <p:attrNameLst>
                                          <p:attrName>ppt_x</p:attrName>
                                        </p:attrNameLst>
                                      </p:cBhvr>
                                      <p:tavLst>
                                        <p:tav tm="0">
                                          <p:val>
                                            <p:strVal val="#ppt_x"/>
                                          </p:val>
                                        </p:tav>
                                        <p:tav tm="100000">
                                          <p:val>
                                            <p:strVal val="#ppt_x"/>
                                          </p:val>
                                        </p:tav>
                                      </p:tavLst>
                                    </p:anim>
                                    <p:anim calcmode="lin" valueType="num">
                                      <p:cBhvr additive="base">
                                        <p:cTn id="17" dur="300" fill="hold"/>
                                        <p:tgtEl>
                                          <p:spTgt spid="9"/>
                                        </p:tgtEl>
                                        <p:attrNameLst>
                                          <p:attrName>ppt_y</p:attrName>
                                        </p:attrNameLst>
                                      </p:cBhvr>
                                      <p:tavLst>
                                        <p:tav tm="0">
                                          <p:val>
                                            <p:strVal val="1+#ppt_h/2"/>
                                          </p:val>
                                        </p:tav>
                                        <p:tav tm="100000">
                                          <p:val>
                                            <p:strVal val="#ppt_y"/>
                                          </p:val>
                                        </p:tav>
                                      </p:tavLst>
                                    </p:anim>
                                  </p:childTnLst>
                                </p:cTn>
                              </p:par>
                            </p:childTnLst>
                          </p:cTn>
                        </p:par>
                        <p:par>
                          <p:cTn id="18" fill="hold">
                            <p:stCondLst>
                              <p:cond delay="1100"/>
                            </p:stCondLst>
                            <p:childTnLst>
                              <p:par>
                                <p:cTn id="19" presetID="2" presetClass="entr" presetSubtype="4" decel="50000"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300" fill="hold"/>
                                        <p:tgtEl>
                                          <p:spTgt spid="13"/>
                                        </p:tgtEl>
                                        <p:attrNameLst>
                                          <p:attrName>ppt_x</p:attrName>
                                        </p:attrNameLst>
                                      </p:cBhvr>
                                      <p:tavLst>
                                        <p:tav tm="0">
                                          <p:val>
                                            <p:strVal val="#ppt_x"/>
                                          </p:val>
                                        </p:tav>
                                        <p:tav tm="100000">
                                          <p:val>
                                            <p:strVal val="#ppt_x"/>
                                          </p:val>
                                        </p:tav>
                                      </p:tavLst>
                                    </p:anim>
                                    <p:anim calcmode="lin" valueType="num">
                                      <p:cBhvr additive="base">
                                        <p:cTn id="22" dur="300" fill="hold"/>
                                        <p:tgtEl>
                                          <p:spTgt spid="13"/>
                                        </p:tgtEl>
                                        <p:attrNameLst>
                                          <p:attrName>ppt_y</p:attrName>
                                        </p:attrNameLst>
                                      </p:cBhvr>
                                      <p:tavLst>
                                        <p:tav tm="0">
                                          <p:val>
                                            <p:strVal val="1+#ppt_h/2"/>
                                          </p:val>
                                        </p:tav>
                                        <p:tav tm="100000">
                                          <p:val>
                                            <p:strVal val="#ppt_y"/>
                                          </p:val>
                                        </p:tav>
                                      </p:tavLst>
                                    </p:anim>
                                  </p:childTnLst>
                                </p:cTn>
                              </p:par>
                            </p:childTnLst>
                          </p:cTn>
                        </p:par>
                        <p:par>
                          <p:cTn id="23" fill="hold">
                            <p:stCondLst>
                              <p:cond delay="1400"/>
                            </p:stCondLst>
                            <p:childTnLst>
                              <p:par>
                                <p:cTn id="24" presetID="2" presetClass="entr" presetSubtype="4" decel="50000" fill="hold" nodeType="after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additive="base">
                                        <p:cTn id="26" dur="300" fill="hold"/>
                                        <p:tgtEl>
                                          <p:spTgt spid="17"/>
                                        </p:tgtEl>
                                        <p:attrNameLst>
                                          <p:attrName>ppt_x</p:attrName>
                                        </p:attrNameLst>
                                      </p:cBhvr>
                                      <p:tavLst>
                                        <p:tav tm="0">
                                          <p:val>
                                            <p:strVal val="#ppt_x"/>
                                          </p:val>
                                        </p:tav>
                                        <p:tav tm="100000">
                                          <p:val>
                                            <p:strVal val="#ppt_x"/>
                                          </p:val>
                                        </p:tav>
                                      </p:tavLst>
                                    </p:anim>
                                    <p:anim calcmode="lin" valueType="num">
                                      <p:cBhvr additive="base">
                                        <p:cTn id="27" dur="300" fill="hold"/>
                                        <p:tgtEl>
                                          <p:spTgt spid="17"/>
                                        </p:tgtEl>
                                        <p:attrNameLst>
                                          <p:attrName>ppt_y</p:attrName>
                                        </p:attrNameLst>
                                      </p:cBhvr>
                                      <p:tavLst>
                                        <p:tav tm="0">
                                          <p:val>
                                            <p:strVal val="1+#ppt_h/2"/>
                                          </p:val>
                                        </p:tav>
                                        <p:tav tm="100000">
                                          <p:val>
                                            <p:strVal val="#ppt_y"/>
                                          </p:val>
                                        </p:tav>
                                      </p:tavLst>
                                    </p:anim>
                                  </p:childTnLst>
                                </p:cTn>
                              </p:par>
                              <p:par>
                                <p:cTn id="28" presetID="12" presetClass="entr" presetSubtype="4" fill="hold" grpId="0" nodeType="withEffect">
                                  <p:stCondLst>
                                    <p:cond delay="0"/>
                                  </p:stCondLst>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p:tgtEl>
                                          <p:spTgt spid="21"/>
                                        </p:tgtEl>
                                        <p:attrNameLst>
                                          <p:attrName>ppt_y</p:attrName>
                                        </p:attrNameLst>
                                      </p:cBhvr>
                                      <p:tavLst>
                                        <p:tav tm="0">
                                          <p:val>
                                            <p:strVal val="#ppt_y+#ppt_h*1.125000"/>
                                          </p:val>
                                        </p:tav>
                                        <p:tav tm="100000">
                                          <p:val>
                                            <p:strVal val="#ppt_y"/>
                                          </p:val>
                                        </p:tav>
                                      </p:tavLst>
                                    </p:anim>
                                    <p:animEffect transition="in" filter="wipe(up)">
                                      <p:cBhvr>
                                        <p:cTn id="31" dur="500"/>
                                        <p:tgtEl>
                                          <p:spTgt spid="21"/>
                                        </p:tgtEl>
                                      </p:cBhvr>
                                    </p:animEffect>
                                  </p:childTnLst>
                                </p:cTn>
                              </p:par>
                              <p:par>
                                <p:cTn id="32" presetID="12" presetClass="entr" presetSubtype="4" fill="hold" grpId="0" nodeType="withEffect">
                                  <p:stCondLst>
                                    <p:cond delay="100"/>
                                  </p:stCondLst>
                                  <p:childTnLst>
                                    <p:set>
                                      <p:cBhvr>
                                        <p:cTn id="33" dur="1" fill="hold">
                                          <p:stCondLst>
                                            <p:cond delay="0"/>
                                          </p:stCondLst>
                                        </p:cTn>
                                        <p:tgtEl>
                                          <p:spTgt spid="22"/>
                                        </p:tgtEl>
                                        <p:attrNameLst>
                                          <p:attrName>style.visibility</p:attrName>
                                        </p:attrNameLst>
                                      </p:cBhvr>
                                      <p:to>
                                        <p:strVal val="visible"/>
                                      </p:to>
                                    </p:set>
                                    <p:anim calcmode="lin" valueType="num">
                                      <p:cBhvr additive="base">
                                        <p:cTn id="34" dur="500"/>
                                        <p:tgtEl>
                                          <p:spTgt spid="22"/>
                                        </p:tgtEl>
                                        <p:attrNameLst>
                                          <p:attrName>ppt_y</p:attrName>
                                        </p:attrNameLst>
                                      </p:cBhvr>
                                      <p:tavLst>
                                        <p:tav tm="0">
                                          <p:val>
                                            <p:strVal val="#ppt_y+#ppt_h*1.125000"/>
                                          </p:val>
                                        </p:tav>
                                        <p:tav tm="100000">
                                          <p:val>
                                            <p:strVal val="#ppt_y"/>
                                          </p:val>
                                        </p:tav>
                                      </p:tavLst>
                                    </p:anim>
                                    <p:animEffect transition="in" filter="wipe(up)">
                                      <p:cBhvr>
                                        <p:cTn id="35" dur="500"/>
                                        <p:tgtEl>
                                          <p:spTgt spid="22"/>
                                        </p:tgtEl>
                                      </p:cBhvr>
                                    </p:animEffect>
                                  </p:childTnLst>
                                </p:cTn>
                              </p:par>
                              <p:par>
                                <p:cTn id="36" presetID="12" presetClass="entr" presetSubtype="4" fill="hold" grpId="0" nodeType="withEffect">
                                  <p:stCondLst>
                                    <p:cond delay="20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500"/>
                                        <p:tgtEl>
                                          <p:spTgt spid="23"/>
                                        </p:tgtEl>
                                        <p:attrNameLst>
                                          <p:attrName>ppt_y</p:attrName>
                                        </p:attrNameLst>
                                      </p:cBhvr>
                                      <p:tavLst>
                                        <p:tav tm="0">
                                          <p:val>
                                            <p:strVal val="#ppt_y+#ppt_h*1.125000"/>
                                          </p:val>
                                        </p:tav>
                                        <p:tav tm="100000">
                                          <p:val>
                                            <p:strVal val="#ppt_y"/>
                                          </p:val>
                                        </p:tav>
                                      </p:tavLst>
                                    </p:anim>
                                    <p:animEffect transition="in" filter="wipe(up)">
                                      <p:cBhvr>
                                        <p:cTn id="39" dur="500"/>
                                        <p:tgtEl>
                                          <p:spTgt spid="23"/>
                                        </p:tgtEl>
                                      </p:cBhvr>
                                    </p:animEffect>
                                  </p:childTnLst>
                                </p:cTn>
                              </p:par>
                              <p:par>
                                <p:cTn id="40" presetID="12" presetClass="entr" presetSubtype="4" fill="hold" grpId="0" nodeType="withEffect">
                                  <p:stCondLst>
                                    <p:cond delay="300"/>
                                  </p:stCondLst>
                                  <p:childTnLst>
                                    <p:set>
                                      <p:cBhvr>
                                        <p:cTn id="41" dur="1" fill="hold">
                                          <p:stCondLst>
                                            <p:cond delay="0"/>
                                          </p:stCondLst>
                                        </p:cTn>
                                        <p:tgtEl>
                                          <p:spTgt spid="24"/>
                                        </p:tgtEl>
                                        <p:attrNameLst>
                                          <p:attrName>style.visibility</p:attrName>
                                        </p:attrNameLst>
                                      </p:cBhvr>
                                      <p:to>
                                        <p:strVal val="visible"/>
                                      </p:to>
                                    </p:set>
                                    <p:anim calcmode="lin" valueType="num">
                                      <p:cBhvr additive="base">
                                        <p:cTn id="42" dur="500"/>
                                        <p:tgtEl>
                                          <p:spTgt spid="24"/>
                                        </p:tgtEl>
                                        <p:attrNameLst>
                                          <p:attrName>ppt_y</p:attrName>
                                        </p:attrNameLst>
                                      </p:cBhvr>
                                      <p:tavLst>
                                        <p:tav tm="0">
                                          <p:val>
                                            <p:strVal val="#ppt_y+#ppt_h*1.125000"/>
                                          </p:val>
                                        </p:tav>
                                        <p:tav tm="100000">
                                          <p:val>
                                            <p:strVal val="#ppt_y"/>
                                          </p:val>
                                        </p:tav>
                                      </p:tavLst>
                                    </p:anim>
                                    <p:animEffect transition="in" filter="wipe(up)">
                                      <p:cBhvr>
                                        <p:cTn id="4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 name="GENSWF_OUTPUT_FILE_NAME" val="33"/>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3.0.1"/>
</p:tagLst>
</file>

<file path=ppt/tags/tag21.xml><?xml version="1.0" encoding="utf-8"?>
<p:tagLst xmlns:a="http://schemas.openxmlformats.org/drawingml/2006/main" xmlns:r="http://schemas.openxmlformats.org/officeDocument/2006/relationships" xmlns:p="http://schemas.openxmlformats.org/presentationml/2006/main">
  <p:tag name="PA" val="v3.0.1"/>
</p:tagLst>
</file>

<file path=ppt/tags/tag22.xml><?xml version="1.0" encoding="utf-8"?>
<p:tagLst xmlns:a="http://schemas.openxmlformats.org/drawingml/2006/main" xmlns:r="http://schemas.openxmlformats.org/officeDocument/2006/relationships" xmlns:p="http://schemas.openxmlformats.org/presentationml/2006/main">
  <p:tag name="PA" val="v3.0.1"/>
</p:tagLst>
</file>

<file path=ppt/tags/tag23.xml><?xml version="1.0" encoding="utf-8"?>
<p:tagLst xmlns:a="http://schemas.openxmlformats.org/drawingml/2006/main" xmlns:r="http://schemas.openxmlformats.org/officeDocument/2006/relationships" xmlns:p="http://schemas.openxmlformats.org/presentationml/2006/main">
  <p:tag name="PA" val="v3.0.1"/>
</p:tagLst>
</file>

<file path=ppt/tags/tag24.xml><?xml version="1.0" encoding="utf-8"?>
<p:tagLst xmlns:a="http://schemas.openxmlformats.org/drawingml/2006/main" xmlns:r="http://schemas.openxmlformats.org/officeDocument/2006/relationships" xmlns:p="http://schemas.openxmlformats.org/presentationml/2006/main">
  <p:tag name="PA" val="v3.0.1"/>
</p:tagLst>
</file>

<file path=ppt/tags/tag25.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8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2057</TotalTime>
  <Words>1982</Words>
  <Application>Microsoft Office PowerPoint</Application>
  <PresentationFormat>自定义</PresentationFormat>
  <Paragraphs>248</Paragraphs>
  <Slides>27</Slides>
  <Notes>2</Notes>
  <HiddenSlides>0</HiddenSlides>
  <MMClips>1</MMClips>
  <ScaleCrop>false</ScaleCrop>
  <HeadingPairs>
    <vt:vector size="6" baseType="variant">
      <vt:variant>
        <vt:lpstr>已用的字体</vt:lpstr>
      </vt:variant>
      <vt:variant>
        <vt:i4>19</vt:i4>
      </vt:variant>
      <vt:variant>
        <vt:lpstr>主题</vt:lpstr>
      </vt:variant>
      <vt:variant>
        <vt:i4>10</vt:i4>
      </vt:variant>
      <vt:variant>
        <vt:lpstr>幻灯片标题</vt:lpstr>
      </vt:variant>
      <vt:variant>
        <vt:i4>27</vt:i4>
      </vt:variant>
    </vt:vector>
  </HeadingPairs>
  <TitlesOfParts>
    <vt:vector size="56" baseType="lpstr">
      <vt:lpstr>ArialUnicodeMS</vt:lpstr>
      <vt:lpstr>Helvetica Neue</vt:lpstr>
      <vt:lpstr>ITC Avant Garde Std Bk</vt:lpstr>
      <vt:lpstr>LiHei Pro</vt:lpstr>
      <vt:lpstr>Open Sans Extrabold</vt:lpstr>
      <vt:lpstr>Signika</vt:lpstr>
      <vt:lpstr>等线</vt:lpstr>
      <vt:lpstr>等线 Light</vt:lpstr>
      <vt:lpstr>方正兰亭粗黑_GBK</vt:lpstr>
      <vt:lpstr>华文黑体</vt:lpstr>
      <vt:lpstr>迷你简汉真广标</vt:lpstr>
      <vt:lpstr>宋体</vt:lpstr>
      <vt:lpstr>微软雅黑</vt:lpstr>
      <vt:lpstr>Agency FB</vt:lpstr>
      <vt:lpstr>Arial</vt:lpstr>
      <vt:lpstr>Calibri</vt:lpstr>
      <vt:lpstr>Franklin Gothic Book</vt:lpstr>
      <vt:lpstr>Helvetica</vt:lpstr>
      <vt:lpstr>Impact</vt:lpstr>
      <vt:lpstr>Office 主题​​</vt:lpstr>
      <vt:lpstr>1_Office Theme</vt:lpstr>
      <vt:lpstr>2_Office Theme</vt:lpstr>
      <vt:lpstr>3_Office Theme</vt:lpstr>
      <vt:lpstr>4_Office Theme</vt:lpstr>
      <vt:lpstr>5_Office Theme</vt:lpstr>
      <vt:lpstr>6_Office Theme</vt:lpstr>
      <vt:lpstr>7_Office Theme</vt:lpstr>
      <vt:lpstr>8_Office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商务ppt</dc:title>
  <dc:creator>lzj</dc:creator>
  <cp:lastModifiedBy>china</cp:lastModifiedBy>
  <cp:revision>1256</cp:revision>
  <dcterms:created xsi:type="dcterms:W3CDTF">2015-12-01T09:06:39Z</dcterms:created>
  <dcterms:modified xsi:type="dcterms:W3CDTF">2017-06-15T15:09:02Z</dcterms:modified>
</cp:coreProperties>
</file>

<file path=docProps/thumbnail.jpeg>
</file>